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09" r:id="rId2"/>
    <p:sldId id="310" r:id="rId3"/>
    <p:sldId id="311" r:id="rId4"/>
    <p:sldId id="280" r:id="rId5"/>
    <p:sldId id="293" r:id="rId6"/>
    <p:sldId id="312" r:id="rId7"/>
    <p:sldId id="284" r:id="rId8"/>
    <p:sldId id="285" r:id="rId9"/>
    <p:sldId id="313" r:id="rId10"/>
    <p:sldId id="290" r:id="rId11"/>
    <p:sldId id="295" r:id="rId12"/>
    <p:sldId id="297" r:id="rId13"/>
    <p:sldId id="299" r:id="rId14"/>
    <p:sldId id="314" r:id="rId15"/>
    <p:sldId id="300" r:id="rId16"/>
    <p:sldId id="302" r:id="rId17"/>
    <p:sldId id="303" r:id="rId18"/>
    <p:sldId id="304" r:id="rId19"/>
    <p:sldId id="305" r:id="rId20"/>
    <p:sldId id="315" r:id="rId21"/>
    <p:sldId id="316" r:id="rId22"/>
  </p:sldIdLst>
  <p:sldSz cx="9001125" cy="5040313"/>
  <p:notesSz cx="6858000" cy="9144000"/>
  <p:custDataLst>
    <p:tags r:id="rId24"/>
  </p:custDataLst>
  <p:defaultTextStyle>
    <a:defPPr>
      <a:defRPr lang="zh-CN"/>
    </a:defPPr>
    <a:lvl1pPr marL="0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147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295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442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589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736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884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8031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178" algn="l" defTabSz="80229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8">
          <p15:clr>
            <a:srgbClr val="A4A3A4"/>
          </p15:clr>
        </p15:guide>
        <p15:guide id="2" pos="2835">
          <p15:clr>
            <a:srgbClr val="A4A3A4"/>
          </p15:clr>
        </p15:guide>
        <p15:guide id="5" orient="horz" pos="2223" userDrawn="1">
          <p15:clr>
            <a:srgbClr val="A4A3A4"/>
          </p15:clr>
        </p15:guide>
        <p15:guide id="8" orient="horz" pos="1179" userDrawn="1">
          <p15:clr>
            <a:srgbClr val="A4A3A4"/>
          </p15:clr>
        </p15:guide>
        <p15:guide id="9" pos="4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B7E"/>
    <a:srgbClr val="17283D"/>
    <a:srgbClr val="15375E"/>
    <a:srgbClr val="233C5B"/>
    <a:srgbClr val="305480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91" autoAdjust="0"/>
    <p:restoredTop sz="94714" autoAdjust="0"/>
  </p:normalViewPr>
  <p:slideViewPr>
    <p:cSldViewPr>
      <p:cViewPr varScale="1">
        <p:scale>
          <a:sx n="133" d="100"/>
          <a:sy n="133" d="100"/>
        </p:scale>
        <p:origin x="312" y="126"/>
      </p:cViewPr>
      <p:guideLst>
        <p:guide orient="horz" pos="1588"/>
        <p:guide pos="2835"/>
        <p:guide orient="horz" pos="2223"/>
        <p:guide orient="horz" pos="1179"/>
        <p:guide pos="4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1" d="100"/>
          <a:sy n="61" d="100"/>
        </p:scale>
        <p:origin x="3245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6FA217-0378-4C7B-9C61-BACFCD104AD5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8FB7E-247E-4CB6-BFE2-ABABE1042A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9759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88FB7E-247E-4CB6-BFE2-ABABE1042A6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9167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1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4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5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80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1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2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44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58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7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88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80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17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147" indent="0">
              <a:buNone/>
              <a:defRPr sz="1800" b="1"/>
            </a:lvl2pPr>
            <a:lvl3pPr marL="802295" indent="0">
              <a:buNone/>
              <a:defRPr sz="1600" b="1"/>
            </a:lvl3pPr>
            <a:lvl4pPr marL="1203442" indent="0">
              <a:buNone/>
              <a:defRPr sz="1400" b="1"/>
            </a:lvl4pPr>
            <a:lvl5pPr marL="1604589" indent="0">
              <a:buNone/>
              <a:defRPr sz="1400" b="1"/>
            </a:lvl5pPr>
            <a:lvl6pPr marL="2005736" indent="0">
              <a:buNone/>
              <a:defRPr sz="1400" b="1"/>
            </a:lvl6pPr>
            <a:lvl7pPr marL="2406884" indent="0">
              <a:buNone/>
              <a:defRPr sz="1400" b="1"/>
            </a:lvl7pPr>
            <a:lvl8pPr marL="2808031" indent="0">
              <a:buNone/>
              <a:defRPr sz="1400" b="1"/>
            </a:lvl8pPr>
            <a:lvl9pPr marL="3209178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147" indent="0">
              <a:buNone/>
              <a:defRPr sz="2500"/>
            </a:lvl2pPr>
            <a:lvl3pPr marL="802295" indent="0">
              <a:buNone/>
              <a:defRPr sz="2100"/>
            </a:lvl3pPr>
            <a:lvl4pPr marL="1203442" indent="0">
              <a:buNone/>
              <a:defRPr sz="1800"/>
            </a:lvl4pPr>
            <a:lvl5pPr marL="1604589" indent="0">
              <a:buNone/>
              <a:defRPr sz="1800"/>
            </a:lvl5pPr>
            <a:lvl6pPr marL="2005736" indent="0">
              <a:buNone/>
              <a:defRPr sz="1800"/>
            </a:lvl6pPr>
            <a:lvl7pPr marL="2406884" indent="0">
              <a:buNone/>
              <a:defRPr sz="1800"/>
            </a:lvl7pPr>
            <a:lvl8pPr marL="2808031" indent="0">
              <a:buNone/>
              <a:defRPr sz="1800"/>
            </a:lvl8pPr>
            <a:lvl9pPr marL="3209178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147" indent="0">
              <a:buNone/>
              <a:defRPr sz="1100"/>
            </a:lvl2pPr>
            <a:lvl3pPr marL="802295" indent="0">
              <a:buNone/>
              <a:defRPr sz="900"/>
            </a:lvl3pPr>
            <a:lvl4pPr marL="1203442" indent="0">
              <a:buNone/>
              <a:defRPr sz="800"/>
            </a:lvl4pPr>
            <a:lvl5pPr marL="1604589" indent="0">
              <a:buNone/>
              <a:defRPr sz="800"/>
            </a:lvl5pPr>
            <a:lvl6pPr marL="2005736" indent="0">
              <a:buNone/>
              <a:defRPr sz="800"/>
            </a:lvl6pPr>
            <a:lvl7pPr marL="2406884" indent="0">
              <a:buNone/>
              <a:defRPr sz="800"/>
            </a:lvl7pPr>
            <a:lvl8pPr marL="2808031" indent="0">
              <a:buNone/>
              <a:defRPr sz="800"/>
            </a:lvl8pPr>
            <a:lvl9pPr marL="3209178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ctr" defTabSz="80229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860" indent="-300860" algn="l" defTabSz="802295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1864" indent="-250717" algn="l" defTabSz="802295" rtl="0" eaLnBrk="1" latinLnBrk="0" hangingPunct="1">
        <a:spcBef>
          <a:spcPct val="20000"/>
        </a:spcBef>
        <a:buFont typeface="Arial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868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4015" indent="-200574" algn="l" defTabSz="802295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163" indent="-200574" algn="l" defTabSz="802295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310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457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05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752" indent="-200574" algn="l" defTabSz="802295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147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295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442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589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736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884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8031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178" algn="l" defTabSz="80229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pt118.com/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6DA752B-E090-432E-BD44-F1A8061662FA}"/>
              </a:ext>
            </a:extLst>
          </p:cNvPr>
          <p:cNvGrpSpPr/>
          <p:nvPr/>
        </p:nvGrpSpPr>
        <p:grpSpPr>
          <a:xfrm>
            <a:off x="-24317" y="-1505045"/>
            <a:ext cx="4726181" cy="9114117"/>
            <a:chOff x="36066" y="-1486453"/>
            <a:chExt cx="4726181" cy="911411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57575B3-2230-4020-9490-08F4B3394763}"/>
                </a:ext>
              </a:extLst>
            </p:cNvPr>
            <p:cNvSpPr/>
            <p:nvPr/>
          </p:nvSpPr>
          <p:spPr>
            <a:xfrm rot="2700000">
              <a:off x="-1434976" y="1430441"/>
              <a:ext cx="9114117" cy="3280329"/>
            </a:xfrm>
            <a:prstGeom prst="rect">
              <a:avLst/>
            </a:prstGeom>
            <a:solidFill>
              <a:srgbClr val="1D4B7E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188194" y="3448890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A1B35B1-E0B1-4FE8-A0DA-3135064AF225}"/>
              </a:ext>
            </a:extLst>
          </p:cNvPr>
          <p:cNvGrpSpPr/>
          <p:nvPr/>
        </p:nvGrpSpPr>
        <p:grpSpPr>
          <a:xfrm>
            <a:off x="673338" y="2000044"/>
            <a:ext cx="3888432" cy="1659352"/>
            <a:chOff x="673338" y="2000044"/>
            <a:chExt cx="3888432" cy="1659352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39E6DC4-AF0B-4B1E-A0E5-43A85BE22723}"/>
                </a:ext>
              </a:extLst>
            </p:cNvPr>
            <p:cNvGrpSpPr/>
            <p:nvPr/>
          </p:nvGrpSpPr>
          <p:grpSpPr>
            <a:xfrm>
              <a:off x="1581916" y="3382397"/>
              <a:ext cx="1513716" cy="276999"/>
              <a:chOff x="794489" y="2849708"/>
              <a:chExt cx="1513716" cy="276999"/>
            </a:xfrm>
          </p:grpSpPr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1516D1E-AFF9-4E34-A4AD-44D135155920}"/>
                  </a:ext>
                </a:extLst>
              </p:cNvPr>
              <p:cNvSpPr/>
              <p:nvPr/>
            </p:nvSpPr>
            <p:spPr>
              <a:xfrm>
                <a:off x="853673" y="2872502"/>
                <a:ext cx="1395348" cy="23141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DD80E6B-7F48-4FFC-AE8C-355DCF91F992}"/>
                  </a:ext>
                </a:extLst>
              </p:cNvPr>
              <p:cNvSpPr txBox="1"/>
              <p:nvPr/>
            </p:nvSpPr>
            <p:spPr>
              <a:xfrm>
                <a:off x="794489" y="2849708"/>
                <a:ext cx="151371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b="1" dirty="0">
                    <a:solidFill>
                      <a:srgbClr val="233C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讲授人：风云办公</a:t>
                </a: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F4DB6AA4-1590-479D-B04F-5D3B736CD9AD}"/>
                </a:ext>
              </a:extLst>
            </p:cNvPr>
            <p:cNvGrpSpPr/>
            <p:nvPr/>
          </p:nvGrpSpPr>
          <p:grpSpPr>
            <a:xfrm>
              <a:off x="673338" y="2000044"/>
              <a:ext cx="3888432" cy="983358"/>
              <a:chOff x="673338" y="2000044"/>
              <a:chExt cx="3888432" cy="983358"/>
            </a:xfrm>
          </p:grpSpPr>
          <p:sp>
            <p:nvSpPr>
              <p:cNvPr id="17" name="文本框 34">
                <a:extLst>
                  <a:ext uri="{FF2B5EF4-FFF2-40B4-BE49-F238E27FC236}">
                    <a16:creationId xmlns:a16="http://schemas.microsoft.com/office/drawing/2014/main" id="{03DDCCCD-D315-4064-9919-BFE423272BD6}"/>
                  </a:ext>
                </a:extLst>
              </p:cNvPr>
              <p:cNvSpPr txBox="1"/>
              <p:nvPr/>
            </p:nvSpPr>
            <p:spPr>
              <a:xfrm>
                <a:off x="673338" y="2000044"/>
                <a:ext cx="3395176" cy="745159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dist"/>
                <a:r>
                  <a:rPr lang="zh-CN" altLang="en-US" sz="4400" dirty="0">
                    <a:solidFill>
                      <a:schemeClr val="bg1"/>
                    </a:solidFill>
                    <a:latin typeface="造字工房悦黑体验版常规体" pitchFamily="50" charset="-122"/>
                    <a:ea typeface="造字工房悦黑体验版常规体" pitchFamily="50" charset="-122"/>
                  </a:rPr>
                  <a:t>课件答辩</a:t>
                </a:r>
                <a:endParaRPr lang="en-US" altLang="zh-CN" sz="4400" dirty="0">
                  <a:solidFill>
                    <a:schemeClr val="bg1"/>
                  </a:solidFill>
                  <a:latin typeface="造字工房悦黑体验版常规体" pitchFamily="50" charset="-122"/>
                  <a:ea typeface="造字工房悦黑体验版常规体" pitchFamily="50" charset="-122"/>
                </a:endParaRPr>
              </a:p>
            </p:txBody>
          </p:sp>
          <p:sp>
            <p:nvSpPr>
              <p:cNvPr id="18" name="文本框 34">
                <a:extLst>
                  <a:ext uri="{FF2B5EF4-FFF2-40B4-BE49-F238E27FC236}">
                    <a16:creationId xmlns:a16="http://schemas.microsoft.com/office/drawing/2014/main" id="{9D33B8EE-AA89-4291-AF4D-AF454F6D47DC}"/>
                  </a:ext>
                </a:extLst>
              </p:cNvPr>
              <p:cNvSpPr txBox="1"/>
              <p:nvPr/>
            </p:nvSpPr>
            <p:spPr>
              <a:xfrm>
                <a:off x="694249" y="2730686"/>
                <a:ext cx="3867521" cy="252716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dist"/>
                <a:r>
                  <a:rPr lang="zh-CN" altLang="en-US" sz="1200" dirty="0">
                    <a:solidFill>
                      <a:schemeClr val="bg1">
                        <a:lumMod val="95000"/>
                      </a:scheme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  <a:cs typeface="+mn-ea"/>
                    <a:sym typeface="+mn-lt"/>
                  </a:rPr>
                  <a:t>无法活在当下，是因为对未知充满恐惧</a:t>
                </a:r>
              </a:p>
            </p:txBody>
          </p:sp>
        </p:grp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毕业答辩">
            <a:hlinkClick r:id="" action="ppaction://media"/>
            <a:extLst>
              <a:ext uri="{FF2B5EF4-FFF2-40B4-BE49-F238E27FC236}">
                <a16:creationId xmlns:a16="http://schemas.microsoft.com/office/drawing/2014/main" id="{751DBC36-08FF-4952-9885-237429A275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29117" y="-12618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34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129E224A-24C5-4472-8D2D-464F357396FD}"/>
              </a:ext>
            </a:extLst>
          </p:cNvPr>
          <p:cNvGrpSpPr/>
          <p:nvPr/>
        </p:nvGrpSpPr>
        <p:grpSpPr>
          <a:xfrm>
            <a:off x="-1" y="-1"/>
            <a:ext cx="4500564" cy="5040313"/>
            <a:chOff x="-1" y="-1"/>
            <a:chExt cx="4500564" cy="504031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CFDA3B0E-BE09-45D8-BCB6-D715CD2D5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599" t="6002" r="26401" b="10006"/>
            <a:stretch/>
          </p:blipFill>
          <p:spPr>
            <a:xfrm>
              <a:off x="-1" y="-1"/>
              <a:ext cx="4500564" cy="5040313"/>
            </a:xfrm>
            <a:prstGeom prst="rect">
              <a:avLst/>
            </a:prstGeom>
          </p:spPr>
        </p:pic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1188BD60-7BA8-439F-B5C1-C747F8E4A13B}"/>
                </a:ext>
              </a:extLst>
            </p:cNvPr>
            <p:cNvSpPr/>
            <p:nvPr/>
          </p:nvSpPr>
          <p:spPr>
            <a:xfrm>
              <a:off x="0" y="0"/>
              <a:ext cx="4500562" cy="504031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0436D7CE-B83A-4E3D-8E26-E74D12DD3166}"/>
              </a:ext>
            </a:extLst>
          </p:cNvPr>
          <p:cNvGrpSpPr/>
          <p:nvPr/>
        </p:nvGrpSpPr>
        <p:grpSpPr>
          <a:xfrm>
            <a:off x="4270156" y="843220"/>
            <a:ext cx="4550885" cy="713576"/>
            <a:chOff x="4270156" y="330665"/>
            <a:chExt cx="4550885" cy="713576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5DD6684-7389-4559-8E2B-78DA62C856D5}"/>
                </a:ext>
              </a:extLst>
            </p:cNvPr>
            <p:cNvSpPr/>
            <p:nvPr/>
          </p:nvSpPr>
          <p:spPr>
            <a:xfrm>
              <a:off x="4730968" y="582576"/>
              <a:ext cx="409007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它是指产生于出生至童年时期，导致日后患焦虑症的因素。比如遗传因素、早期创伤性经历，包括被父母忽视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6DBCBE65-BFD4-4238-9D55-0F256FBAEB98}"/>
                </a:ext>
              </a:extLst>
            </p:cNvPr>
            <p:cNvSpPr/>
            <p:nvPr/>
          </p:nvSpPr>
          <p:spPr>
            <a:xfrm>
              <a:off x="4730969" y="330665"/>
              <a:ext cx="115929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spc="300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长期诱因</a:t>
              </a:r>
              <a:endParaRPr lang="zh-CN" altLang="en-US" b="1" spc="300" dirty="0">
                <a:solidFill>
                  <a:srgbClr val="305480"/>
                </a:solidFill>
              </a:endParaRPr>
            </a:p>
          </p:txBody>
        </p:sp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7ECBEE6D-0E6E-4E2E-9672-568846EB10FE}"/>
                </a:ext>
              </a:extLst>
            </p:cNvPr>
            <p:cNvSpPr/>
            <p:nvPr/>
          </p:nvSpPr>
          <p:spPr>
            <a:xfrm>
              <a:off x="4270156" y="382783"/>
              <a:ext cx="460813" cy="460813"/>
            </a:xfrm>
            <a:prstGeom prst="ellipse">
              <a:avLst/>
            </a:prstGeom>
            <a:solidFill>
              <a:srgbClr val="30548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pie-chart-with-piece_77204">
              <a:extLst>
                <a:ext uri="{FF2B5EF4-FFF2-40B4-BE49-F238E27FC236}">
                  <a16:creationId xmlns:a16="http://schemas.microsoft.com/office/drawing/2014/main" id="{98C674E3-19A7-4E12-B8BA-9F448ADF7D3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59962" y="472608"/>
              <a:ext cx="281201" cy="281162"/>
            </a:xfrm>
            <a:custGeom>
              <a:avLst/>
              <a:gdLst>
                <a:gd name="connsiteX0" fmla="*/ 381080 w 608632"/>
                <a:gd name="connsiteY0" fmla="*/ 175229 h 608548"/>
                <a:gd name="connsiteX1" fmla="*/ 386295 w 608632"/>
                <a:gd name="connsiteY1" fmla="*/ 186287 h 608548"/>
                <a:gd name="connsiteX2" fmla="*/ 384470 w 608632"/>
                <a:gd name="connsiteY2" fmla="*/ 191231 h 608548"/>
                <a:gd name="connsiteX3" fmla="*/ 376387 w 608632"/>
                <a:gd name="connsiteY3" fmla="*/ 196825 h 608548"/>
                <a:gd name="connsiteX4" fmla="*/ 373388 w 608632"/>
                <a:gd name="connsiteY4" fmla="*/ 196305 h 608548"/>
                <a:gd name="connsiteX5" fmla="*/ 368173 w 608632"/>
                <a:gd name="connsiteY5" fmla="*/ 185247 h 608548"/>
                <a:gd name="connsiteX6" fmla="*/ 369999 w 608632"/>
                <a:gd name="connsiteY6" fmla="*/ 180303 h 608548"/>
                <a:gd name="connsiteX7" fmla="*/ 381080 w 608632"/>
                <a:gd name="connsiteY7" fmla="*/ 175229 h 608548"/>
                <a:gd name="connsiteX8" fmla="*/ 105786 w 608632"/>
                <a:gd name="connsiteY8" fmla="*/ 113659 h 608548"/>
                <a:gd name="connsiteX9" fmla="*/ 118042 w 608632"/>
                <a:gd name="connsiteY9" fmla="*/ 115092 h 608548"/>
                <a:gd name="connsiteX10" fmla="*/ 116608 w 608632"/>
                <a:gd name="connsiteY10" fmla="*/ 127333 h 608548"/>
                <a:gd name="connsiteX11" fmla="*/ 104743 w 608632"/>
                <a:gd name="connsiteY11" fmla="*/ 137230 h 608548"/>
                <a:gd name="connsiteX12" fmla="*/ 99006 w 608632"/>
                <a:gd name="connsiteY12" fmla="*/ 139314 h 608548"/>
                <a:gd name="connsiteX13" fmla="*/ 92486 w 608632"/>
                <a:gd name="connsiteY13" fmla="*/ 136449 h 608548"/>
                <a:gd name="connsiteX14" fmla="*/ 93269 w 608632"/>
                <a:gd name="connsiteY14" fmla="*/ 124208 h 608548"/>
                <a:gd name="connsiteX15" fmla="*/ 105786 w 608632"/>
                <a:gd name="connsiteY15" fmla="*/ 113659 h 608548"/>
                <a:gd name="connsiteX16" fmla="*/ 264057 w 608632"/>
                <a:gd name="connsiteY16" fmla="*/ 54627 h 608548"/>
                <a:gd name="connsiteX17" fmla="*/ 377963 w 608632"/>
                <a:gd name="connsiteY17" fmla="*/ 72931 h 608548"/>
                <a:gd name="connsiteX18" fmla="*/ 382786 w 608632"/>
                <a:gd name="connsiteY18" fmla="*/ 77487 h 608548"/>
                <a:gd name="connsiteX19" fmla="*/ 382917 w 608632"/>
                <a:gd name="connsiteY19" fmla="*/ 84255 h 608548"/>
                <a:gd name="connsiteX20" fmla="*/ 291413 w 608632"/>
                <a:gd name="connsiteY20" fmla="*/ 315683 h 608548"/>
                <a:gd name="connsiteX21" fmla="*/ 524343 w 608632"/>
                <a:gd name="connsiteY21" fmla="*/ 224049 h 608548"/>
                <a:gd name="connsiteX22" fmla="*/ 535553 w 608632"/>
                <a:gd name="connsiteY22" fmla="*/ 228865 h 608548"/>
                <a:gd name="connsiteX23" fmla="*/ 473899 w 608632"/>
                <a:gd name="connsiteY23" fmla="*/ 527457 h 608548"/>
                <a:gd name="connsiteX24" fmla="*/ 277596 w 608632"/>
                <a:gd name="connsiteY24" fmla="*/ 608548 h 608548"/>
                <a:gd name="connsiteX25" fmla="*/ 81294 w 608632"/>
                <a:gd name="connsiteY25" fmla="*/ 527457 h 608548"/>
                <a:gd name="connsiteX26" fmla="*/ 218 w 608632"/>
                <a:gd name="connsiteY26" fmla="*/ 342627 h 608548"/>
                <a:gd name="connsiteX27" fmla="*/ 65131 w 608632"/>
                <a:gd name="connsiteY27" fmla="*/ 152981 h 608548"/>
                <a:gd name="connsiteX28" fmla="*/ 77384 w 608632"/>
                <a:gd name="connsiteY28" fmla="*/ 151940 h 608548"/>
                <a:gd name="connsiteX29" fmla="*/ 78426 w 608632"/>
                <a:gd name="connsiteY29" fmla="*/ 164175 h 608548"/>
                <a:gd name="connsiteX30" fmla="*/ 17554 w 608632"/>
                <a:gd name="connsiteY30" fmla="*/ 341976 h 608548"/>
                <a:gd name="connsiteX31" fmla="*/ 93547 w 608632"/>
                <a:gd name="connsiteY31" fmla="*/ 515222 h 608548"/>
                <a:gd name="connsiteX32" fmla="*/ 461646 w 608632"/>
                <a:gd name="connsiteY32" fmla="*/ 515222 h 608548"/>
                <a:gd name="connsiteX33" fmla="*/ 522518 w 608632"/>
                <a:gd name="connsiteY33" fmla="*/ 243443 h 608548"/>
                <a:gd name="connsiteX34" fmla="*/ 279291 w 608632"/>
                <a:gd name="connsiteY34" fmla="*/ 339113 h 608548"/>
                <a:gd name="connsiteX35" fmla="*/ 269906 w 608632"/>
                <a:gd name="connsiteY35" fmla="*/ 337160 h 608548"/>
                <a:gd name="connsiteX36" fmla="*/ 267951 w 608632"/>
                <a:gd name="connsiteY36" fmla="*/ 327919 h 608548"/>
                <a:gd name="connsiteX37" fmla="*/ 363365 w 608632"/>
                <a:gd name="connsiteY37" fmla="*/ 86078 h 608548"/>
                <a:gd name="connsiteX38" fmla="*/ 160415 w 608632"/>
                <a:gd name="connsiteY38" fmla="*/ 99354 h 608548"/>
                <a:gd name="connsiteX39" fmla="*/ 148683 w 608632"/>
                <a:gd name="connsiteY39" fmla="*/ 95579 h 608548"/>
                <a:gd name="connsiteX40" fmla="*/ 152594 w 608632"/>
                <a:gd name="connsiteY40" fmla="*/ 83865 h 608548"/>
                <a:gd name="connsiteX41" fmla="*/ 264057 w 608632"/>
                <a:gd name="connsiteY41" fmla="*/ 54627 h 608548"/>
                <a:gd name="connsiteX42" fmla="*/ 450350 w 608632"/>
                <a:gd name="connsiteY42" fmla="*/ 641 h 608548"/>
                <a:gd name="connsiteX43" fmla="*/ 546290 w 608632"/>
                <a:gd name="connsiteY43" fmla="*/ 63132 h 608548"/>
                <a:gd name="connsiteX44" fmla="*/ 607948 w 608632"/>
                <a:gd name="connsiteY44" fmla="*/ 156609 h 608548"/>
                <a:gd name="connsiteX45" fmla="*/ 607948 w 608632"/>
                <a:gd name="connsiteY45" fmla="*/ 163248 h 608548"/>
                <a:gd name="connsiteX46" fmla="*/ 603124 w 608632"/>
                <a:gd name="connsiteY46" fmla="*/ 167805 h 608548"/>
                <a:gd name="connsiteX47" fmla="*/ 351673 w 608632"/>
                <a:gd name="connsiteY47" fmla="*/ 266880 h 608548"/>
                <a:gd name="connsiteX48" fmla="*/ 348544 w 608632"/>
                <a:gd name="connsiteY48" fmla="*/ 267531 h 608548"/>
                <a:gd name="connsiteX49" fmla="*/ 342287 w 608632"/>
                <a:gd name="connsiteY49" fmla="*/ 264927 h 608548"/>
                <a:gd name="connsiteX50" fmla="*/ 340332 w 608632"/>
                <a:gd name="connsiteY50" fmla="*/ 255554 h 608548"/>
                <a:gd name="connsiteX51" fmla="*/ 358060 w 608632"/>
                <a:gd name="connsiteY51" fmla="*/ 210898 h 608548"/>
                <a:gd name="connsiteX52" fmla="*/ 369271 w 608632"/>
                <a:gd name="connsiteY52" fmla="*/ 206081 h 608548"/>
                <a:gd name="connsiteX53" fmla="*/ 374224 w 608632"/>
                <a:gd name="connsiteY53" fmla="*/ 217278 h 608548"/>
                <a:gd name="connsiteX54" fmla="*/ 363926 w 608632"/>
                <a:gd name="connsiteY54" fmla="*/ 243446 h 608548"/>
                <a:gd name="connsiteX55" fmla="*/ 588525 w 608632"/>
                <a:gd name="connsiteY55" fmla="*/ 154916 h 608548"/>
                <a:gd name="connsiteX56" fmla="*/ 534037 w 608632"/>
                <a:gd name="connsiteY56" fmla="*/ 75370 h 608548"/>
                <a:gd name="connsiteX57" fmla="*/ 452045 w 608632"/>
                <a:gd name="connsiteY57" fmla="*/ 20039 h 608548"/>
                <a:gd name="connsiteX58" fmla="*/ 397166 w 608632"/>
                <a:gd name="connsiteY58" fmla="*/ 159082 h 608548"/>
                <a:gd name="connsiteX59" fmla="*/ 385825 w 608632"/>
                <a:gd name="connsiteY59" fmla="*/ 164030 h 608548"/>
                <a:gd name="connsiteX60" fmla="*/ 381002 w 608632"/>
                <a:gd name="connsiteY60" fmla="*/ 152703 h 608548"/>
                <a:gd name="connsiteX61" fmla="*/ 439140 w 608632"/>
                <a:gd name="connsiteY61" fmla="*/ 5458 h 608548"/>
                <a:gd name="connsiteX62" fmla="*/ 450350 w 608632"/>
                <a:gd name="connsiteY62" fmla="*/ 641 h 608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8632" h="608548">
                  <a:moveTo>
                    <a:pt x="381080" y="175229"/>
                  </a:moveTo>
                  <a:cubicBezTo>
                    <a:pt x="385643" y="176790"/>
                    <a:pt x="387990" y="181864"/>
                    <a:pt x="386295" y="186287"/>
                  </a:cubicBezTo>
                  <a:lnTo>
                    <a:pt x="384470" y="191231"/>
                  </a:lnTo>
                  <a:cubicBezTo>
                    <a:pt x="383297" y="194744"/>
                    <a:pt x="379907" y="196825"/>
                    <a:pt x="376387" y="196825"/>
                  </a:cubicBezTo>
                  <a:cubicBezTo>
                    <a:pt x="375344" y="196825"/>
                    <a:pt x="374431" y="196695"/>
                    <a:pt x="373388" y="196305"/>
                  </a:cubicBezTo>
                  <a:cubicBezTo>
                    <a:pt x="368825" y="194744"/>
                    <a:pt x="366609" y="189670"/>
                    <a:pt x="368173" y="185247"/>
                  </a:cubicBezTo>
                  <a:lnTo>
                    <a:pt x="369999" y="180303"/>
                  </a:lnTo>
                  <a:cubicBezTo>
                    <a:pt x="371694" y="175880"/>
                    <a:pt x="376648" y="173538"/>
                    <a:pt x="381080" y="175229"/>
                  </a:cubicBezTo>
                  <a:close/>
                  <a:moveTo>
                    <a:pt x="105786" y="113659"/>
                  </a:moveTo>
                  <a:cubicBezTo>
                    <a:pt x="109567" y="110664"/>
                    <a:pt x="115043" y="111315"/>
                    <a:pt x="118042" y="115092"/>
                  </a:cubicBezTo>
                  <a:cubicBezTo>
                    <a:pt x="121041" y="118868"/>
                    <a:pt x="120389" y="124338"/>
                    <a:pt x="116608" y="127333"/>
                  </a:cubicBezTo>
                  <a:cubicBezTo>
                    <a:pt x="112566" y="130459"/>
                    <a:pt x="108654" y="133714"/>
                    <a:pt x="104743" y="137230"/>
                  </a:cubicBezTo>
                  <a:cubicBezTo>
                    <a:pt x="103178" y="138663"/>
                    <a:pt x="101092" y="139314"/>
                    <a:pt x="99006" y="139314"/>
                  </a:cubicBezTo>
                  <a:cubicBezTo>
                    <a:pt x="96659" y="139314"/>
                    <a:pt x="94181" y="138402"/>
                    <a:pt x="92486" y="136449"/>
                  </a:cubicBezTo>
                  <a:cubicBezTo>
                    <a:pt x="89357" y="132933"/>
                    <a:pt x="89618" y="127333"/>
                    <a:pt x="93269" y="124208"/>
                  </a:cubicBezTo>
                  <a:cubicBezTo>
                    <a:pt x="97311" y="120561"/>
                    <a:pt x="101483" y="117045"/>
                    <a:pt x="105786" y="113659"/>
                  </a:cubicBezTo>
                  <a:close/>
                  <a:moveTo>
                    <a:pt x="264057" y="54627"/>
                  </a:moveTo>
                  <a:cubicBezTo>
                    <a:pt x="302493" y="52756"/>
                    <a:pt x="341336" y="58809"/>
                    <a:pt x="377963" y="72931"/>
                  </a:cubicBezTo>
                  <a:cubicBezTo>
                    <a:pt x="380049" y="73712"/>
                    <a:pt x="381743" y="75404"/>
                    <a:pt x="382786" y="77487"/>
                  </a:cubicBezTo>
                  <a:cubicBezTo>
                    <a:pt x="383699" y="79700"/>
                    <a:pt x="383699" y="82043"/>
                    <a:pt x="382917" y="84255"/>
                  </a:cubicBezTo>
                  <a:lnTo>
                    <a:pt x="291413" y="315683"/>
                  </a:lnTo>
                  <a:lnTo>
                    <a:pt x="524343" y="224049"/>
                  </a:lnTo>
                  <a:cubicBezTo>
                    <a:pt x="528775" y="222227"/>
                    <a:pt x="533728" y="224440"/>
                    <a:pt x="535553" y="228865"/>
                  </a:cubicBezTo>
                  <a:cubicBezTo>
                    <a:pt x="576612" y="331954"/>
                    <a:pt x="552367" y="449099"/>
                    <a:pt x="473899" y="527457"/>
                  </a:cubicBezTo>
                  <a:cubicBezTo>
                    <a:pt x="419805" y="581604"/>
                    <a:pt x="348635" y="608548"/>
                    <a:pt x="277596" y="608548"/>
                  </a:cubicBezTo>
                  <a:cubicBezTo>
                    <a:pt x="206557" y="608548"/>
                    <a:pt x="135388" y="581604"/>
                    <a:pt x="81294" y="527457"/>
                  </a:cubicBezTo>
                  <a:cubicBezTo>
                    <a:pt x="31762" y="478126"/>
                    <a:pt x="2956" y="412394"/>
                    <a:pt x="218" y="342627"/>
                  </a:cubicBezTo>
                  <a:cubicBezTo>
                    <a:pt x="-2519" y="273251"/>
                    <a:pt x="20552" y="205957"/>
                    <a:pt x="65131" y="152981"/>
                  </a:cubicBezTo>
                  <a:cubicBezTo>
                    <a:pt x="68259" y="149336"/>
                    <a:pt x="73734" y="148946"/>
                    <a:pt x="77384" y="151940"/>
                  </a:cubicBezTo>
                  <a:cubicBezTo>
                    <a:pt x="81033" y="155063"/>
                    <a:pt x="81555" y="160530"/>
                    <a:pt x="78426" y="164175"/>
                  </a:cubicBezTo>
                  <a:cubicBezTo>
                    <a:pt x="36585" y="213767"/>
                    <a:pt x="14947" y="276895"/>
                    <a:pt x="17554" y="341976"/>
                  </a:cubicBezTo>
                  <a:cubicBezTo>
                    <a:pt x="20161" y="407317"/>
                    <a:pt x="47143" y="468884"/>
                    <a:pt x="93547" y="515222"/>
                  </a:cubicBezTo>
                  <a:cubicBezTo>
                    <a:pt x="195087" y="616618"/>
                    <a:pt x="360106" y="616618"/>
                    <a:pt x="461646" y="515222"/>
                  </a:cubicBezTo>
                  <a:cubicBezTo>
                    <a:pt x="533207" y="443763"/>
                    <a:pt x="556539" y="337941"/>
                    <a:pt x="522518" y="243443"/>
                  </a:cubicBezTo>
                  <a:lnTo>
                    <a:pt x="279291" y="339113"/>
                  </a:lnTo>
                  <a:cubicBezTo>
                    <a:pt x="276032" y="340414"/>
                    <a:pt x="272382" y="339633"/>
                    <a:pt x="269906" y="337160"/>
                  </a:cubicBezTo>
                  <a:cubicBezTo>
                    <a:pt x="267429" y="334817"/>
                    <a:pt x="266647" y="331173"/>
                    <a:pt x="267951" y="327919"/>
                  </a:cubicBezTo>
                  <a:lnTo>
                    <a:pt x="363365" y="86078"/>
                  </a:lnTo>
                  <a:cubicBezTo>
                    <a:pt x="296888" y="62909"/>
                    <a:pt x="223372" y="67725"/>
                    <a:pt x="160415" y="99354"/>
                  </a:cubicBezTo>
                  <a:cubicBezTo>
                    <a:pt x="156113" y="101567"/>
                    <a:pt x="150899" y="99875"/>
                    <a:pt x="148683" y="95579"/>
                  </a:cubicBezTo>
                  <a:cubicBezTo>
                    <a:pt x="146598" y="91284"/>
                    <a:pt x="148292" y="86078"/>
                    <a:pt x="152594" y="83865"/>
                  </a:cubicBezTo>
                  <a:cubicBezTo>
                    <a:pt x="187592" y="66293"/>
                    <a:pt x="225621" y="56498"/>
                    <a:pt x="264057" y="54627"/>
                  </a:cubicBezTo>
                  <a:close/>
                  <a:moveTo>
                    <a:pt x="450350" y="641"/>
                  </a:moveTo>
                  <a:cubicBezTo>
                    <a:pt x="486458" y="14571"/>
                    <a:pt x="518786" y="35532"/>
                    <a:pt x="546290" y="63132"/>
                  </a:cubicBezTo>
                  <a:cubicBezTo>
                    <a:pt x="573274" y="90082"/>
                    <a:pt x="594000" y="121457"/>
                    <a:pt x="607948" y="156609"/>
                  </a:cubicBezTo>
                  <a:cubicBezTo>
                    <a:pt x="608860" y="158692"/>
                    <a:pt x="608860" y="161165"/>
                    <a:pt x="607948" y="163248"/>
                  </a:cubicBezTo>
                  <a:cubicBezTo>
                    <a:pt x="607035" y="165332"/>
                    <a:pt x="605210" y="167024"/>
                    <a:pt x="603124" y="167805"/>
                  </a:cubicBezTo>
                  <a:lnTo>
                    <a:pt x="351673" y="266880"/>
                  </a:lnTo>
                  <a:cubicBezTo>
                    <a:pt x="350630" y="267271"/>
                    <a:pt x="349587" y="267531"/>
                    <a:pt x="348544" y="267531"/>
                  </a:cubicBezTo>
                  <a:cubicBezTo>
                    <a:pt x="346198" y="267531"/>
                    <a:pt x="343982" y="266620"/>
                    <a:pt x="342287" y="264927"/>
                  </a:cubicBezTo>
                  <a:cubicBezTo>
                    <a:pt x="339941" y="262454"/>
                    <a:pt x="339159" y="258808"/>
                    <a:pt x="340332" y="255554"/>
                  </a:cubicBezTo>
                  <a:lnTo>
                    <a:pt x="358060" y="210898"/>
                  </a:lnTo>
                  <a:cubicBezTo>
                    <a:pt x="359755" y="206472"/>
                    <a:pt x="364839" y="204259"/>
                    <a:pt x="369271" y="206081"/>
                  </a:cubicBezTo>
                  <a:cubicBezTo>
                    <a:pt x="373833" y="207774"/>
                    <a:pt x="375919" y="212851"/>
                    <a:pt x="374224" y="217278"/>
                  </a:cubicBezTo>
                  <a:lnTo>
                    <a:pt x="363926" y="243446"/>
                  </a:lnTo>
                  <a:lnTo>
                    <a:pt x="588525" y="154916"/>
                  </a:lnTo>
                  <a:cubicBezTo>
                    <a:pt x="575490" y="125363"/>
                    <a:pt x="557240" y="98544"/>
                    <a:pt x="534037" y="75370"/>
                  </a:cubicBezTo>
                  <a:cubicBezTo>
                    <a:pt x="510183" y="51675"/>
                    <a:pt x="482678" y="33058"/>
                    <a:pt x="452045" y="20039"/>
                  </a:cubicBezTo>
                  <a:lnTo>
                    <a:pt x="397166" y="159082"/>
                  </a:lnTo>
                  <a:cubicBezTo>
                    <a:pt x="395341" y="163509"/>
                    <a:pt x="390388" y="165722"/>
                    <a:pt x="385825" y="164030"/>
                  </a:cubicBezTo>
                  <a:cubicBezTo>
                    <a:pt x="381393" y="162207"/>
                    <a:pt x="379177" y="157130"/>
                    <a:pt x="381002" y="152703"/>
                  </a:cubicBezTo>
                  <a:lnTo>
                    <a:pt x="439140" y="5458"/>
                  </a:lnTo>
                  <a:cubicBezTo>
                    <a:pt x="440835" y="1031"/>
                    <a:pt x="445918" y="-1182"/>
                    <a:pt x="450350" y="6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4F6B90C-8673-4AC5-8C6E-BF335E98EF25}"/>
              </a:ext>
            </a:extLst>
          </p:cNvPr>
          <p:cNvGrpSpPr/>
          <p:nvPr/>
        </p:nvGrpSpPr>
        <p:grpSpPr>
          <a:xfrm>
            <a:off x="4270156" y="2123322"/>
            <a:ext cx="4550885" cy="713576"/>
            <a:chOff x="4270156" y="1504130"/>
            <a:chExt cx="4550885" cy="713576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DAD4EA21-8CBB-40F5-8A49-B859BF8FCC84}"/>
                </a:ext>
              </a:extLst>
            </p:cNvPr>
            <p:cNvGrpSpPr/>
            <p:nvPr/>
          </p:nvGrpSpPr>
          <p:grpSpPr>
            <a:xfrm>
              <a:off x="4730968" y="1504130"/>
              <a:ext cx="4090073" cy="713576"/>
              <a:chOff x="4730968" y="1490911"/>
              <a:chExt cx="4090073" cy="713576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41185177-41AC-4DE1-B181-2D3614C06165}"/>
                  </a:ext>
                </a:extLst>
              </p:cNvPr>
              <p:cNvSpPr/>
              <p:nvPr/>
            </p:nvSpPr>
            <p:spPr>
              <a:xfrm>
                <a:off x="4730968" y="1742822"/>
                <a:ext cx="409007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它是指产生于出生至童年时期，导致日后患焦虑症的因素。比如遗传因素、早期创伤性经历，包括被父母忽视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D1EBA1EC-91D4-4609-BA7B-65880783128E}"/>
                  </a:ext>
                </a:extLst>
              </p:cNvPr>
              <p:cNvSpPr/>
              <p:nvPr/>
            </p:nvSpPr>
            <p:spPr>
              <a:xfrm>
                <a:off x="4730969" y="1490911"/>
                <a:ext cx="115929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spc="300" dirty="0">
                    <a:solidFill>
                      <a:srgbClr val="3054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长期诱因</a:t>
                </a:r>
              </a:p>
            </p:txBody>
          </p:sp>
        </p:grp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13D3DD6A-E63E-4C73-9E54-8D4AE97CF0AD}"/>
                </a:ext>
              </a:extLst>
            </p:cNvPr>
            <p:cNvSpPr/>
            <p:nvPr/>
          </p:nvSpPr>
          <p:spPr>
            <a:xfrm>
              <a:off x="4270156" y="1538179"/>
              <a:ext cx="460813" cy="460813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4" name="target_90834">
              <a:extLst>
                <a:ext uri="{FF2B5EF4-FFF2-40B4-BE49-F238E27FC236}">
                  <a16:creationId xmlns:a16="http://schemas.microsoft.com/office/drawing/2014/main" id="{A8BE49AC-C5FC-47C7-A24F-1E7799EB82E5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59962" y="1628181"/>
              <a:ext cx="281201" cy="280808"/>
            </a:xfrm>
            <a:custGeom>
              <a:avLst/>
              <a:gdLst>
                <a:gd name="connsiteX0" fmla="*/ 578552 w 606368"/>
                <a:gd name="connsiteY0" fmla="*/ 502426 h 605522"/>
                <a:gd name="connsiteX1" fmla="*/ 587457 w 606368"/>
                <a:gd name="connsiteY1" fmla="*/ 511308 h 605522"/>
                <a:gd name="connsiteX2" fmla="*/ 587457 w 606368"/>
                <a:gd name="connsiteY2" fmla="*/ 577658 h 605522"/>
                <a:gd name="connsiteX3" fmla="*/ 578552 w 606368"/>
                <a:gd name="connsiteY3" fmla="*/ 586540 h 605522"/>
                <a:gd name="connsiteX4" fmla="*/ 512036 w 606368"/>
                <a:gd name="connsiteY4" fmla="*/ 586540 h 605522"/>
                <a:gd name="connsiteX5" fmla="*/ 503131 w 606368"/>
                <a:gd name="connsiteY5" fmla="*/ 577658 h 605522"/>
                <a:gd name="connsiteX6" fmla="*/ 512036 w 606368"/>
                <a:gd name="connsiteY6" fmla="*/ 568776 h 605522"/>
                <a:gd name="connsiteX7" fmla="*/ 569648 w 606368"/>
                <a:gd name="connsiteY7" fmla="*/ 568776 h 605522"/>
                <a:gd name="connsiteX8" fmla="*/ 569648 w 606368"/>
                <a:gd name="connsiteY8" fmla="*/ 511308 h 605522"/>
                <a:gd name="connsiteX9" fmla="*/ 578552 w 606368"/>
                <a:gd name="connsiteY9" fmla="*/ 502426 h 605522"/>
                <a:gd name="connsiteX10" fmla="*/ 27879 w 606368"/>
                <a:gd name="connsiteY10" fmla="*/ 502426 h 605522"/>
                <a:gd name="connsiteX11" fmla="*/ 36776 w 606368"/>
                <a:gd name="connsiteY11" fmla="*/ 511308 h 605522"/>
                <a:gd name="connsiteX12" fmla="*/ 36776 w 606368"/>
                <a:gd name="connsiteY12" fmla="*/ 568776 h 605522"/>
                <a:gd name="connsiteX13" fmla="*/ 94340 w 606368"/>
                <a:gd name="connsiteY13" fmla="*/ 568776 h 605522"/>
                <a:gd name="connsiteX14" fmla="*/ 103237 w 606368"/>
                <a:gd name="connsiteY14" fmla="*/ 577658 h 605522"/>
                <a:gd name="connsiteX15" fmla="*/ 94340 w 606368"/>
                <a:gd name="connsiteY15" fmla="*/ 586540 h 605522"/>
                <a:gd name="connsiteX16" fmla="*/ 27879 w 606368"/>
                <a:gd name="connsiteY16" fmla="*/ 586540 h 605522"/>
                <a:gd name="connsiteX17" fmla="*/ 18982 w 606368"/>
                <a:gd name="connsiteY17" fmla="*/ 577658 h 605522"/>
                <a:gd name="connsiteX18" fmla="*/ 18982 w 606368"/>
                <a:gd name="connsiteY18" fmla="*/ 511308 h 605522"/>
                <a:gd name="connsiteX19" fmla="*/ 27879 w 606368"/>
                <a:gd name="connsiteY19" fmla="*/ 502426 h 605522"/>
                <a:gd name="connsiteX20" fmla="*/ 303219 w 606368"/>
                <a:gd name="connsiteY20" fmla="*/ 398130 h 605522"/>
                <a:gd name="connsiteX21" fmla="*/ 312110 w 606368"/>
                <a:gd name="connsiteY21" fmla="*/ 407021 h 605522"/>
                <a:gd name="connsiteX22" fmla="*/ 312110 w 606368"/>
                <a:gd name="connsiteY22" fmla="*/ 444986 h 605522"/>
                <a:gd name="connsiteX23" fmla="*/ 303219 w 606368"/>
                <a:gd name="connsiteY23" fmla="*/ 453877 h 605522"/>
                <a:gd name="connsiteX24" fmla="*/ 294328 w 606368"/>
                <a:gd name="connsiteY24" fmla="*/ 444986 h 605522"/>
                <a:gd name="connsiteX25" fmla="*/ 294328 w 606368"/>
                <a:gd name="connsiteY25" fmla="*/ 407021 h 605522"/>
                <a:gd name="connsiteX26" fmla="*/ 303219 w 606368"/>
                <a:gd name="connsiteY26" fmla="*/ 398130 h 605522"/>
                <a:gd name="connsiteX27" fmla="*/ 407656 w 606368"/>
                <a:gd name="connsiteY27" fmla="*/ 293905 h 605522"/>
                <a:gd name="connsiteX28" fmla="*/ 445621 w 606368"/>
                <a:gd name="connsiteY28" fmla="*/ 293905 h 605522"/>
                <a:gd name="connsiteX29" fmla="*/ 454512 w 606368"/>
                <a:gd name="connsiteY29" fmla="*/ 302796 h 605522"/>
                <a:gd name="connsiteX30" fmla="*/ 445621 w 606368"/>
                <a:gd name="connsiteY30" fmla="*/ 311687 h 605522"/>
                <a:gd name="connsiteX31" fmla="*/ 407656 w 606368"/>
                <a:gd name="connsiteY31" fmla="*/ 311687 h 605522"/>
                <a:gd name="connsiteX32" fmla="*/ 398765 w 606368"/>
                <a:gd name="connsiteY32" fmla="*/ 302796 h 605522"/>
                <a:gd name="connsiteX33" fmla="*/ 407656 w 606368"/>
                <a:gd name="connsiteY33" fmla="*/ 293905 h 605522"/>
                <a:gd name="connsiteX34" fmla="*/ 160832 w 606368"/>
                <a:gd name="connsiteY34" fmla="*/ 293905 h 605522"/>
                <a:gd name="connsiteX35" fmla="*/ 198769 w 606368"/>
                <a:gd name="connsiteY35" fmla="*/ 293905 h 605522"/>
                <a:gd name="connsiteX36" fmla="*/ 207674 w 606368"/>
                <a:gd name="connsiteY36" fmla="*/ 302796 h 605522"/>
                <a:gd name="connsiteX37" fmla="*/ 198769 w 606368"/>
                <a:gd name="connsiteY37" fmla="*/ 311687 h 605522"/>
                <a:gd name="connsiteX38" fmla="*/ 160832 w 606368"/>
                <a:gd name="connsiteY38" fmla="*/ 311687 h 605522"/>
                <a:gd name="connsiteX39" fmla="*/ 151927 w 606368"/>
                <a:gd name="connsiteY39" fmla="*/ 302796 h 605522"/>
                <a:gd name="connsiteX40" fmla="*/ 160832 w 606368"/>
                <a:gd name="connsiteY40" fmla="*/ 293905 h 605522"/>
                <a:gd name="connsiteX41" fmla="*/ 303228 w 606368"/>
                <a:gd name="connsiteY41" fmla="*/ 283221 h 605522"/>
                <a:gd name="connsiteX42" fmla="*/ 283651 w 606368"/>
                <a:gd name="connsiteY42" fmla="*/ 302771 h 605522"/>
                <a:gd name="connsiteX43" fmla="*/ 303228 w 606368"/>
                <a:gd name="connsiteY43" fmla="*/ 322321 h 605522"/>
                <a:gd name="connsiteX44" fmla="*/ 322805 w 606368"/>
                <a:gd name="connsiteY44" fmla="*/ 302771 h 605522"/>
                <a:gd name="connsiteX45" fmla="*/ 303228 w 606368"/>
                <a:gd name="connsiteY45" fmla="*/ 283221 h 605522"/>
                <a:gd name="connsiteX46" fmla="*/ 303228 w 606368"/>
                <a:gd name="connsiteY46" fmla="*/ 227503 h 605522"/>
                <a:gd name="connsiteX47" fmla="*/ 312127 w 606368"/>
                <a:gd name="connsiteY47" fmla="*/ 236390 h 605522"/>
                <a:gd name="connsiteX48" fmla="*/ 312127 w 606368"/>
                <a:gd name="connsiteY48" fmla="*/ 266514 h 605522"/>
                <a:gd name="connsiteX49" fmla="*/ 339535 w 606368"/>
                <a:gd name="connsiteY49" fmla="*/ 293884 h 605522"/>
                <a:gd name="connsiteX50" fmla="*/ 369613 w 606368"/>
                <a:gd name="connsiteY50" fmla="*/ 293884 h 605522"/>
                <a:gd name="connsiteX51" fmla="*/ 378512 w 606368"/>
                <a:gd name="connsiteY51" fmla="*/ 302771 h 605522"/>
                <a:gd name="connsiteX52" fmla="*/ 369613 w 606368"/>
                <a:gd name="connsiteY52" fmla="*/ 311657 h 605522"/>
                <a:gd name="connsiteX53" fmla="*/ 339535 w 606368"/>
                <a:gd name="connsiteY53" fmla="*/ 311657 h 605522"/>
                <a:gd name="connsiteX54" fmla="*/ 312127 w 606368"/>
                <a:gd name="connsiteY54" fmla="*/ 339027 h 605522"/>
                <a:gd name="connsiteX55" fmla="*/ 312127 w 606368"/>
                <a:gd name="connsiteY55" fmla="*/ 369063 h 605522"/>
                <a:gd name="connsiteX56" fmla="*/ 303228 w 606368"/>
                <a:gd name="connsiteY56" fmla="*/ 377949 h 605522"/>
                <a:gd name="connsiteX57" fmla="*/ 294329 w 606368"/>
                <a:gd name="connsiteY57" fmla="*/ 369063 h 605522"/>
                <a:gd name="connsiteX58" fmla="*/ 294329 w 606368"/>
                <a:gd name="connsiteY58" fmla="*/ 339027 h 605522"/>
                <a:gd name="connsiteX59" fmla="*/ 266921 w 606368"/>
                <a:gd name="connsiteY59" fmla="*/ 311657 h 605522"/>
                <a:gd name="connsiteX60" fmla="*/ 236754 w 606368"/>
                <a:gd name="connsiteY60" fmla="*/ 311657 h 605522"/>
                <a:gd name="connsiteX61" fmla="*/ 227855 w 606368"/>
                <a:gd name="connsiteY61" fmla="*/ 302771 h 605522"/>
                <a:gd name="connsiteX62" fmla="*/ 236754 w 606368"/>
                <a:gd name="connsiteY62" fmla="*/ 293884 h 605522"/>
                <a:gd name="connsiteX63" fmla="*/ 266921 w 606368"/>
                <a:gd name="connsiteY63" fmla="*/ 293884 h 605522"/>
                <a:gd name="connsiteX64" fmla="*/ 294329 w 606368"/>
                <a:gd name="connsiteY64" fmla="*/ 266514 h 605522"/>
                <a:gd name="connsiteX65" fmla="*/ 294329 w 606368"/>
                <a:gd name="connsiteY65" fmla="*/ 236390 h 605522"/>
                <a:gd name="connsiteX66" fmla="*/ 303228 w 606368"/>
                <a:gd name="connsiteY66" fmla="*/ 227503 h 605522"/>
                <a:gd name="connsiteX67" fmla="*/ 303219 w 606368"/>
                <a:gd name="connsiteY67" fmla="*/ 151716 h 605522"/>
                <a:gd name="connsiteX68" fmla="*/ 312110 w 606368"/>
                <a:gd name="connsiteY68" fmla="*/ 160599 h 605522"/>
                <a:gd name="connsiteX69" fmla="*/ 312110 w 606368"/>
                <a:gd name="connsiteY69" fmla="*/ 198440 h 605522"/>
                <a:gd name="connsiteX70" fmla="*/ 303219 w 606368"/>
                <a:gd name="connsiteY70" fmla="*/ 207322 h 605522"/>
                <a:gd name="connsiteX71" fmla="*/ 294328 w 606368"/>
                <a:gd name="connsiteY71" fmla="*/ 198440 h 605522"/>
                <a:gd name="connsiteX72" fmla="*/ 294328 w 606368"/>
                <a:gd name="connsiteY72" fmla="*/ 160599 h 605522"/>
                <a:gd name="connsiteX73" fmla="*/ 303219 w 606368"/>
                <a:gd name="connsiteY73" fmla="*/ 151716 h 605522"/>
                <a:gd name="connsiteX74" fmla="*/ 294328 w 606368"/>
                <a:gd name="connsiteY74" fmla="*/ 93828 h 605522"/>
                <a:gd name="connsiteX75" fmla="*/ 93995 w 606368"/>
                <a:gd name="connsiteY75" fmla="*/ 293883 h 605522"/>
                <a:gd name="connsiteX76" fmla="*/ 122830 w 606368"/>
                <a:gd name="connsiteY76" fmla="*/ 293883 h 605522"/>
                <a:gd name="connsiteX77" fmla="*/ 131730 w 606368"/>
                <a:gd name="connsiteY77" fmla="*/ 302770 h 605522"/>
                <a:gd name="connsiteX78" fmla="*/ 122830 w 606368"/>
                <a:gd name="connsiteY78" fmla="*/ 311658 h 605522"/>
                <a:gd name="connsiteX79" fmla="*/ 93995 w 606368"/>
                <a:gd name="connsiteY79" fmla="*/ 311658 h 605522"/>
                <a:gd name="connsiteX80" fmla="*/ 294328 w 606368"/>
                <a:gd name="connsiteY80" fmla="*/ 511712 h 605522"/>
                <a:gd name="connsiteX81" fmla="*/ 294328 w 606368"/>
                <a:gd name="connsiteY81" fmla="*/ 482828 h 605522"/>
                <a:gd name="connsiteX82" fmla="*/ 303228 w 606368"/>
                <a:gd name="connsiteY82" fmla="*/ 473941 h 605522"/>
                <a:gd name="connsiteX83" fmla="*/ 312128 w 606368"/>
                <a:gd name="connsiteY83" fmla="*/ 482828 h 605522"/>
                <a:gd name="connsiteX84" fmla="*/ 312128 w 606368"/>
                <a:gd name="connsiteY84" fmla="*/ 511712 h 605522"/>
                <a:gd name="connsiteX85" fmla="*/ 512461 w 606368"/>
                <a:gd name="connsiteY85" fmla="*/ 311658 h 605522"/>
                <a:gd name="connsiteX86" fmla="*/ 483537 w 606368"/>
                <a:gd name="connsiteY86" fmla="*/ 311658 h 605522"/>
                <a:gd name="connsiteX87" fmla="*/ 474637 w 606368"/>
                <a:gd name="connsiteY87" fmla="*/ 302770 h 605522"/>
                <a:gd name="connsiteX88" fmla="*/ 483537 w 606368"/>
                <a:gd name="connsiteY88" fmla="*/ 293883 h 605522"/>
                <a:gd name="connsiteX89" fmla="*/ 512461 w 606368"/>
                <a:gd name="connsiteY89" fmla="*/ 293883 h 605522"/>
                <a:gd name="connsiteX90" fmla="*/ 312128 w 606368"/>
                <a:gd name="connsiteY90" fmla="*/ 93828 h 605522"/>
                <a:gd name="connsiteX91" fmla="*/ 312128 w 606368"/>
                <a:gd name="connsiteY91" fmla="*/ 122623 h 605522"/>
                <a:gd name="connsiteX92" fmla="*/ 303228 w 606368"/>
                <a:gd name="connsiteY92" fmla="*/ 131510 h 605522"/>
                <a:gd name="connsiteX93" fmla="*/ 294328 w 606368"/>
                <a:gd name="connsiteY93" fmla="*/ 122623 h 605522"/>
                <a:gd name="connsiteX94" fmla="*/ 303228 w 606368"/>
                <a:gd name="connsiteY94" fmla="*/ 75787 h 605522"/>
                <a:gd name="connsiteX95" fmla="*/ 530439 w 606368"/>
                <a:gd name="connsiteY95" fmla="*/ 302770 h 605522"/>
                <a:gd name="connsiteX96" fmla="*/ 303228 w 606368"/>
                <a:gd name="connsiteY96" fmla="*/ 529664 h 605522"/>
                <a:gd name="connsiteX97" fmla="*/ 75928 w 606368"/>
                <a:gd name="connsiteY97" fmla="*/ 302770 h 605522"/>
                <a:gd name="connsiteX98" fmla="*/ 303228 w 606368"/>
                <a:gd name="connsiteY98" fmla="*/ 75787 h 605522"/>
                <a:gd name="connsiteX99" fmla="*/ 294328 w 606368"/>
                <a:gd name="connsiteY99" fmla="*/ 36884 h 605522"/>
                <a:gd name="connsiteX100" fmla="*/ 114812 w 606368"/>
                <a:gd name="connsiteY100" fmla="*/ 114652 h 605522"/>
                <a:gd name="connsiteX101" fmla="*/ 36936 w 606368"/>
                <a:gd name="connsiteY101" fmla="*/ 293918 h 605522"/>
                <a:gd name="connsiteX102" fmla="*/ 46904 w 606368"/>
                <a:gd name="connsiteY102" fmla="*/ 293918 h 605522"/>
                <a:gd name="connsiteX103" fmla="*/ 55804 w 606368"/>
                <a:gd name="connsiteY103" fmla="*/ 302806 h 605522"/>
                <a:gd name="connsiteX104" fmla="*/ 46904 w 606368"/>
                <a:gd name="connsiteY104" fmla="*/ 311693 h 605522"/>
                <a:gd name="connsiteX105" fmla="*/ 36936 w 606368"/>
                <a:gd name="connsiteY105" fmla="*/ 311693 h 605522"/>
                <a:gd name="connsiteX106" fmla="*/ 114812 w 606368"/>
                <a:gd name="connsiteY106" fmla="*/ 490870 h 605522"/>
                <a:gd name="connsiteX107" fmla="*/ 294328 w 606368"/>
                <a:gd name="connsiteY107" fmla="*/ 568638 h 605522"/>
                <a:gd name="connsiteX108" fmla="*/ 294328 w 606368"/>
                <a:gd name="connsiteY108" fmla="*/ 558773 h 605522"/>
                <a:gd name="connsiteX109" fmla="*/ 303228 w 606368"/>
                <a:gd name="connsiteY109" fmla="*/ 549885 h 605522"/>
                <a:gd name="connsiteX110" fmla="*/ 312129 w 606368"/>
                <a:gd name="connsiteY110" fmla="*/ 558773 h 605522"/>
                <a:gd name="connsiteX111" fmla="*/ 312129 w 606368"/>
                <a:gd name="connsiteY111" fmla="*/ 568638 h 605522"/>
                <a:gd name="connsiteX112" fmla="*/ 491556 w 606368"/>
                <a:gd name="connsiteY112" fmla="*/ 490870 h 605522"/>
                <a:gd name="connsiteX113" fmla="*/ 569432 w 606368"/>
                <a:gd name="connsiteY113" fmla="*/ 311693 h 605522"/>
                <a:gd name="connsiteX114" fmla="*/ 559553 w 606368"/>
                <a:gd name="connsiteY114" fmla="*/ 311693 h 605522"/>
                <a:gd name="connsiteX115" fmla="*/ 550653 w 606368"/>
                <a:gd name="connsiteY115" fmla="*/ 302806 h 605522"/>
                <a:gd name="connsiteX116" fmla="*/ 559553 w 606368"/>
                <a:gd name="connsiteY116" fmla="*/ 293918 h 605522"/>
                <a:gd name="connsiteX117" fmla="*/ 569432 w 606368"/>
                <a:gd name="connsiteY117" fmla="*/ 293918 h 605522"/>
                <a:gd name="connsiteX118" fmla="*/ 491556 w 606368"/>
                <a:gd name="connsiteY118" fmla="*/ 114652 h 605522"/>
                <a:gd name="connsiteX119" fmla="*/ 312129 w 606368"/>
                <a:gd name="connsiteY119" fmla="*/ 36884 h 605522"/>
                <a:gd name="connsiteX120" fmla="*/ 312129 w 606368"/>
                <a:gd name="connsiteY120" fmla="*/ 46838 h 605522"/>
                <a:gd name="connsiteX121" fmla="*/ 303228 w 606368"/>
                <a:gd name="connsiteY121" fmla="*/ 55726 h 605522"/>
                <a:gd name="connsiteX122" fmla="*/ 294328 w 606368"/>
                <a:gd name="connsiteY122" fmla="*/ 46838 h 605522"/>
                <a:gd name="connsiteX123" fmla="*/ 512036 w 606368"/>
                <a:gd name="connsiteY123" fmla="*/ 18912 h 605522"/>
                <a:gd name="connsiteX124" fmla="*/ 578552 w 606368"/>
                <a:gd name="connsiteY124" fmla="*/ 18912 h 605522"/>
                <a:gd name="connsiteX125" fmla="*/ 587457 w 606368"/>
                <a:gd name="connsiteY125" fmla="*/ 27801 h 605522"/>
                <a:gd name="connsiteX126" fmla="*/ 587457 w 606368"/>
                <a:gd name="connsiteY126" fmla="*/ 94207 h 605522"/>
                <a:gd name="connsiteX127" fmla="*/ 578552 w 606368"/>
                <a:gd name="connsiteY127" fmla="*/ 103097 h 605522"/>
                <a:gd name="connsiteX128" fmla="*/ 569648 w 606368"/>
                <a:gd name="connsiteY128" fmla="*/ 94207 h 605522"/>
                <a:gd name="connsiteX129" fmla="*/ 569648 w 606368"/>
                <a:gd name="connsiteY129" fmla="*/ 36691 h 605522"/>
                <a:gd name="connsiteX130" fmla="*/ 512036 w 606368"/>
                <a:gd name="connsiteY130" fmla="*/ 36691 h 605522"/>
                <a:gd name="connsiteX131" fmla="*/ 503131 w 606368"/>
                <a:gd name="connsiteY131" fmla="*/ 27801 h 605522"/>
                <a:gd name="connsiteX132" fmla="*/ 512036 w 606368"/>
                <a:gd name="connsiteY132" fmla="*/ 18912 h 605522"/>
                <a:gd name="connsiteX133" fmla="*/ 27879 w 606368"/>
                <a:gd name="connsiteY133" fmla="*/ 18912 h 605522"/>
                <a:gd name="connsiteX134" fmla="*/ 94340 w 606368"/>
                <a:gd name="connsiteY134" fmla="*/ 18912 h 605522"/>
                <a:gd name="connsiteX135" fmla="*/ 103237 w 606368"/>
                <a:gd name="connsiteY135" fmla="*/ 27801 h 605522"/>
                <a:gd name="connsiteX136" fmla="*/ 94340 w 606368"/>
                <a:gd name="connsiteY136" fmla="*/ 36691 h 605522"/>
                <a:gd name="connsiteX137" fmla="*/ 36776 w 606368"/>
                <a:gd name="connsiteY137" fmla="*/ 36691 h 605522"/>
                <a:gd name="connsiteX138" fmla="*/ 36776 w 606368"/>
                <a:gd name="connsiteY138" fmla="*/ 94207 h 605522"/>
                <a:gd name="connsiteX139" fmla="*/ 27879 w 606368"/>
                <a:gd name="connsiteY139" fmla="*/ 103097 h 605522"/>
                <a:gd name="connsiteX140" fmla="*/ 18982 w 606368"/>
                <a:gd name="connsiteY140" fmla="*/ 94207 h 605522"/>
                <a:gd name="connsiteX141" fmla="*/ 18982 w 606368"/>
                <a:gd name="connsiteY141" fmla="*/ 27801 h 605522"/>
                <a:gd name="connsiteX142" fmla="*/ 27879 w 606368"/>
                <a:gd name="connsiteY142" fmla="*/ 18912 h 605522"/>
                <a:gd name="connsiteX143" fmla="*/ 303228 w 606368"/>
                <a:gd name="connsiteY143" fmla="*/ 0 h 605522"/>
                <a:gd name="connsiteX144" fmla="*/ 312129 w 606368"/>
                <a:gd name="connsiteY144" fmla="*/ 8887 h 605522"/>
                <a:gd name="connsiteX145" fmla="*/ 312129 w 606368"/>
                <a:gd name="connsiteY145" fmla="*/ 19108 h 605522"/>
                <a:gd name="connsiteX146" fmla="*/ 504194 w 606368"/>
                <a:gd name="connsiteY146" fmla="*/ 102120 h 605522"/>
                <a:gd name="connsiteX147" fmla="*/ 587233 w 606368"/>
                <a:gd name="connsiteY147" fmla="*/ 293918 h 605522"/>
                <a:gd name="connsiteX148" fmla="*/ 597468 w 606368"/>
                <a:gd name="connsiteY148" fmla="*/ 293918 h 605522"/>
                <a:gd name="connsiteX149" fmla="*/ 606368 w 606368"/>
                <a:gd name="connsiteY149" fmla="*/ 302806 h 605522"/>
                <a:gd name="connsiteX150" fmla="*/ 597468 w 606368"/>
                <a:gd name="connsiteY150" fmla="*/ 311693 h 605522"/>
                <a:gd name="connsiteX151" fmla="*/ 587233 w 606368"/>
                <a:gd name="connsiteY151" fmla="*/ 311693 h 605522"/>
                <a:gd name="connsiteX152" fmla="*/ 504194 w 606368"/>
                <a:gd name="connsiteY152" fmla="*/ 503491 h 605522"/>
                <a:gd name="connsiteX153" fmla="*/ 312129 w 606368"/>
                <a:gd name="connsiteY153" fmla="*/ 586414 h 605522"/>
                <a:gd name="connsiteX154" fmla="*/ 312129 w 606368"/>
                <a:gd name="connsiteY154" fmla="*/ 596634 h 605522"/>
                <a:gd name="connsiteX155" fmla="*/ 303228 w 606368"/>
                <a:gd name="connsiteY155" fmla="*/ 605522 h 605522"/>
                <a:gd name="connsiteX156" fmla="*/ 294328 w 606368"/>
                <a:gd name="connsiteY156" fmla="*/ 596634 h 605522"/>
                <a:gd name="connsiteX157" fmla="*/ 294328 w 606368"/>
                <a:gd name="connsiteY157" fmla="*/ 586414 h 605522"/>
                <a:gd name="connsiteX158" fmla="*/ 102263 w 606368"/>
                <a:gd name="connsiteY158" fmla="*/ 503491 h 605522"/>
                <a:gd name="connsiteX159" fmla="*/ 19135 w 606368"/>
                <a:gd name="connsiteY159" fmla="*/ 311693 h 605522"/>
                <a:gd name="connsiteX160" fmla="*/ 8900 w 606368"/>
                <a:gd name="connsiteY160" fmla="*/ 311693 h 605522"/>
                <a:gd name="connsiteX161" fmla="*/ 0 w 606368"/>
                <a:gd name="connsiteY161" fmla="*/ 302806 h 605522"/>
                <a:gd name="connsiteX162" fmla="*/ 8900 w 606368"/>
                <a:gd name="connsiteY162" fmla="*/ 293918 h 605522"/>
                <a:gd name="connsiteX163" fmla="*/ 19135 w 606368"/>
                <a:gd name="connsiteY163" fmla="*/ 293918 h 605522"/>
                <a:gd name="connsiteX164" fmla="*/ 102263 w 606368"/>
                <a:gd name="connsiteY164" fmla="*/ 102120 h 605522"/>
                <a:gd name="connsiteX165" fmla="*/ 294328 w 606368"/>
                <a:gd name="connsiteY165" fmla="*/ 19108 h 605522"/>
                <a:gd name="connsiteX166" fmla="*/ 294328 w 606368"/>
                <a:gd name="connsiteY166" fmla="*/ 8887 h 605522"/>
                <a:gd name="connsiteX167" fmla="*/ 303228 w 606368"/>
                <a:gd name="connsiteY167" fmla="*/ 0 h 60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606368" h="605522">
                  <a:moveTo>
                    <a:pt x="578552" y="502426"/>
                  </a:moveTo>
                  <a:cubicBezTo>
                    <a:pt x="583450" y="502426"/>
                    <a:pt x="587457" y="506423"/>
                    <a:pt x="587457" y="511308"/>
                  </a:cubicBezTo>
                  <a:lnTo>
                    <a:pt x="587457" y="577658"/>
                  </a:lnTo>
                  <a:cubicBezTo>
                    <a:pt x="587457" y="582543"/>
                    <a:pt x="583450" y="586540"/>
                    <a:pt x="578552" y="586540"/>
                  </a:cubicBezTo>
                  <a:lnTo>
                    <a:pt x="512036" y="586540"/>
                  </a:lnTo>
                  <a:cubicBezTo>
                    <a:pt x="507138" y="586540"/>
                    <a:pt x="503131" y="582543"/>
                    <a:pt x="503131" y="577658"/>
                  </a:cubicBezTo>
                  <a:cubicBezTo>
                    <a:pt x="503131" y="572773"/>
                    <a:pt x="507138" y="568776"/>
                    <a:pt x="512036" y="568776"/>
                  </a:cubicBezTo>
                  <a:lnTo>
                    <a:pt x="569648" y="568776"/>
                  </a:lnTo>
                  <a:lnTo>
                    <a:pt x="569648" y="511308"/>
                  </a:lnTo>
                  <a:cubicBezTo>
                    <a:pt x="569648" y="506423"/>
                    <a:pt x="573655" y="502426"/>
                    <a:pt x="578552" y="502426"/>
                  </a:cubicBezTo>
                  <a:close/>
                  <a:moveTo>
                    <a:pt x="27879" y="502426"/>
                  </a:moveTo>
                  <a:cubicBezTo>
                    <a:pt x="32861" y="502426"/>
                    <a:pt x="36776" y="506423"/>
                    <a:pt x="36776" y="511308"/>
                  </a:cubicBezTo>
                  <a:lnTo>
                    <a:pt x="36776" y="568776"/>
                  </a:lnTo>
                  <a:lnTo>
                    <a:pt x="94340" y="568776"/>
                  </a:lnTo>
                  <a:cubicBezTo>
                    <a:pt x="99233" y="568776"/>
                    <a:pt x="103237" y="572773"/>
                    <a:pt x="103237" y="577658"/>
                  </a:cubicBezTo>
                  <a:cubicBezTo>
                    <a:pt x="103237" y="582543"/>
                    <a:pt x="99233" y="586540"/>
                    <a:pt x="94340" y="586540"/>
                  </a:cubicBezTo>
                  <a:lnTo>
                    <a:pt x="27879" y="586540"/>
                  </a:lnTo>
                  <a:cubicBezTo>
                    <a:pt x="22986" y="586540"/>
                    <a:pt x="18982" y="582543"/>
                    <a:pt x="18982" y="577658"/>
                  </a:cubicBezTo>
                  <a:lnTo>
                    <a:pt x="18982" y="511308"/>
                  </a:lnTo>
                  <a:cubicBezTo>
                    <a:pt x="18982" y="506423"/>
                    <a:pt x="22986" y="502426"/>
                    <a:pt x="27879" y="502426"/>
                  </a:cubicBezTo>
                  <a:close/>
                  <a:moveTo>
                    <a:pt x="303219" y="398130"/>
                  </a:moveTo>
                  <a:cubicBezTo>
                    <a:pt x="308109" y="398130"/>
                    <a:pt x="312110" y="402131"/>
                    <a:pt x="312110" y="407021"/>
                  </a:cubicBezTo>
                  <a:lnTo>
                    <a:pt x="312110" y="444986"/>
                  </a:lnTo>
                  <a:cubicBezTo>
                    <a:pt x="312110" y="449876"/>
                    <a:pt x="308109" y="453877"/>
                    <a:pt x="303219" y="453877"/>
                  </a:cubicBezTo>
                  <a:cubicBezTo>
                    <a:pt x="298240" y="453877"/>
                    <a:pt x="294328" y="449876"/>
                    <a:pt x="294328" y="444986"/>
                  </a:cubicBezTo>
                  <a:lnTo>
                    <a:pt x="294328" y="407021"/>
                  </a:lnTo>
                  <a:cubicBezTo>
                    <a:pt x="294328" y="402131"/>
                    <a:pt x="298240" y="398130"/>
                    <a:pt x="303219" y="398130"/>
                  </a:cubicBezTo>
                  <a:close/>
                  <a:moveTo>
                    <a:pt x="407656" y="293905"/>
                  </a:moveTo>
                  <a:lnTo>
                    <a:pt x="445621" y="293905"/>
                  </a:lnTo>
                  <a:cubicBezTo>
                    <a:pt x="450511" y="293905"/>
                    <a:pt x="454512" y="297817"/>
                    <a:pt x="454512" y="302796"/>
                  </a:cubicBezTo>
                  <a:cubicBezTo>
                    <a:pt x="454512" y="307686"/>
                    <a:pt x="450511" y="311687"/>
                    <a:pt x="445621" y="311687"/>
                  </a:cubicBezTo>
                  <a:lnTo>
                    <a:pt x="407656" y="311687"/>
                  </a:lnTo>
                  <a:cubicBezTo>
                    <a:pt x="402766" y="311687"/>
                    <a:pt x="398765" y="307686"/>
                    <a:pt x="398765" y="302796"/>
                  </a:cubicBezTo>
                  <a:cubicBezTo>
                    <a:pt x="398765" y="297817"/>
                    <a:pt x="402766" y="293905"/>
                    <a:pt x="407656" y="293905"/>
                  </a:cubicBezTo>
                  <a:close/>
                  <a:moveTo>
                    <a:pt x="160832" y="293905"/>
                  </a:moveTo>
                  <a:lnTo>
                    <a:pt x="198769" y="293905"/>
                  </a:lnTo>
                  <a:cubicBezTo>
                    <a:pt x="203756" y="293905"/>
                    <a:pt x="207674" y="297817"/>
                    <a:pt x="207674" y="302796"/>
                  </a:cubicBezTo>
                  <a:cubicBezTo>
                    <a:pt x="207674" y="307686"/>
                    <a:pt x="203756" y="311687"/>
                    <a:pt x="198769" y="311687"/>
                  </a:cubicBezTo>
                  <a:lnTo>
                    <a:pt x="160832" y="311687"/>
                  </a:lnTo>
                  <a:cubicBezTo>
                    <a:pt x="155845" y="311687"/>
                    <a:pt x="151927" y="307686"/>
                    <a:pt x="151927" y="302796"/>
                  </a:cubicBezTo>
                  <a:cubicBezTo>
                    <a:pt x="151927" y="297817"/>
                    <a:pt x="155845" y="293905"/>
                    <a:pt x="160832" y="293905"/>
                  </a:cubicBezTo>
                  <a:close/>
                  <a:moveTo>
                    <a:pt x="303228" y="283221"/>
                  </a:moveTo>
                  <a:cubicBezTo>
                    <a:pt x="292371" y="283221"/>
                    <a:pt x="283651" y="291929"/>
                    <a:pt x="283651" y="302771"/>
                  </a:cubicBezTo>
                  <a:cubicBezTo>
                    <a:pt x="283651" y="313523"/>
                    <a:pt x="292371" y="322321"/>
                    <a:pt x="303228" y="322321"/>
                  </a:cubicBezTo>
                  <a:cubicBezTo>
                    <a:pt x="313996" y="322321"/>
                    <a:pt x="322805" y="313523"/>
                    <a:pt x="322805" y="302771"/>
                  </a:cubicBezTo>
                  <a:cubicBezTo>
                    <a:pt x="322805" y="291929"/>
                    <a:pt x="313996" y="283221"/>
                    <a:pt x="303228" y="283221"/>
                  </a:cubicBezTo>
                  <a:close/>
                  <a:moveTo>
                    <a:pt x="303228" y="227503"/>
                  </a:moveTo>
                  <a:cubicBezTo>
                    <a:pt x="308122" y="227503"/>
                    <a:pt x="312127" y="231502"/>
                    <a:pt x="312127" y="236390"/>
                  </a:cubicBezTo>
                  <a:lnTo>
                    <a:pt x="312127" y="266514"/>
                  </a:lnTo>
                  <a:cubicBezTo>
                    <a:pt x="325564" y="269802"/>
                    <a:pt x="336154" y="280377"/>
                    <a:pt x="339535" y="293884"/>
                  </a:cubicBezTo>
                  <a:lnTo>
                    <a:pt x="369613" y="293884"/>
                  </a:lnTo>
                  <a:cubicBezTo>
                    <a:pt x="374597" y="293884"/>
                    <a:pt x="378512" y="297794"/>
                    <a:pt x="378512" y="302771"/>
                  </a:cubicBezTo>
                  <a:cubicBezTo>
                    <a:pt x="378512" y="307658"/>
                    <a:pt x="374597" y="311657"/>
                    <a:pt x="369613" y="311657"/>
                  </a:cubicBezTo>
                  <a:lnTo>
                    <a:pt x="339535" y="311657"/>
                  </a:lnTo>
                  <a:cubicBezTo>
                    <a:pt x="336154" y="325075"/>
                    <a:pt x="325564" y="335650"/>
                    <a:pt x="312127" y="339027"/>
                  </a:cubicBezTo>
                  <a:lnTo>
                    <a:pt x="312127" y="369063"/>
                  </a:lnTo>
                  <a:cubicBezTo>
                    <a:pt x="312127" y="374039"/>
                    <a:pt x="308122" y="377949"/>
                    <a:pt x="303228" y="377949"/>
                  </a:cubicBezTo>
                  <a:cubicBezTo>
                    <a:pt x="298245" y="377949"/>
                    <a:pt x="294329" y="374039"/>
                    <a:pt x="294329" y="369063"/>
                  </a:cubicBezTo>
                  <a:lnTo>
                    <a:pt x="294329" y="339027"/>
                  </a:lnTo>
                  <a:cubicBezTo>
                    <a:pt x="280803" y="335650"/>
                    <a:pt x="270213" y="325075"/>
                    <a:pt x="266921" y="311657"/>
                  </a:cubicBezTo>
                  <a:lnTo>
                    <a:pt x="236754" y="311657"/>
                  </a:lnTo>
                  <a:cubicBezTo>
                    <a:pt x="231859" y="311657"/>
                    <a:pt x="227855" y="307658"/>
                    <a:pt x="227855" y="302771"/>
                  </a:cubicBezTo>
                  <a:cubicBezTo>
                    <a:pt x="227855" y="297794"/>
                    <a:pt x="231859" y="293884"/>
                    <a:pt x="236754" y="293884"/>
                  </a:cubicBezTo>
                  <a:lnTo>
                    <a:pt x="266921" y="293884"/>
                  </a:lnTo>
                  <a:cubicBezTo>
                    <a:pt x="270213" y="280377"/>
                    <a:pt x="280803" y="269802"/>
                    <a:pt x="294329" y="266514"/>
                  </a:cubicBezTo>
                  <a:lnTo>
                    <a:pt x="294329" y="236390"/>
                  </a:lnTo>
                  <a:cubicBezTo>
                    <a:pt x="294329" y="231502"/>
                    <a:pt x="298245" y="227503"/>
                    <a:pt x="303228" y="227503"/>
                  </a:cubicBezTo>
                  <a:close/>
                  <a:moveTo>
                    <a:pt x="303219" y="151716"/>
                  </a:moveTo>
                  <a:cubicBezTo>
                    <a:pt x="308109" y="151716"/>
                    <a:pt x="312110" y="155625"/>
                    <a:pt x="312110" y="160599"/>
                  </a:cubicBezTo>
                  <a:lnTo>
                    <a:pt x="312110" y="198440"/>
                  </a:lnTo>
                  <a:cubicBezTo>
                    <a:pt x="312110" y="203414"/>
                    <a:pt x="308109" y="207322"/>
                    <a:pt x="303219" y="207322"/>
                  </a:cubicBezTo>
                  <a:cubicBezTo>
                    <a:pt x="298240" y="207322"/>
                    <a:pt x="294328" y="203414"/>
                    <a:pt x="294328" y="198440"/>
                  </a:cubicBezTo>
                  <a:lnTo>
                    <a:pt x="294328" y="160599"/>
                  </a:lnTo>
                  <a:cubicBezTo>
                    <a:pt x="294328" y="155625"/>
                    <a:pt x="298240" y="151716"/>
                    <a:pt x="303219" y="151716"/>
                  </a:cubicBezTo>
                  <a:close/>
                  <a:moveTo>
                    <a:pt x="294328" y="93828"/>
                  </a:moveTo>
                  <a:cubicBezTo>
                    <a:pt x="185840" y="98361"/>
                    <a:pt x="98533" y="185546"/>
                    <a:pt x="93995" y="293883"/>
                  </a:cubicBezTo>
                  <a:lnTo>
                    <a:pt x="122830" y="293883"/>
                  </a:lnTo>
                  <a:cubicBezTo>
                    <a:pt x="127725" y="293883"/>
                    <a:pt x="131730" y="297793"/>
                    <a:pt x="131730" y="302770"/>
                  </a:cubicBezTo>
                  <a:cubicBezTo>
                    <a:pt x="131730" y="307658"/>
                    <a:pt x="127725" y="311658"/>
                    <a:pt x="122830" y="311658"/>
                  </a:cubicBezTo>
                  <a:lnTo>
                    <a:pt x="93995" y="311658"/>
                  </a:lnTo>
                  <a:cubicBezTo>
                    <a:pt x="98533" y="419905"/>
                    <a:pt x="185840" y="507179"/>
                    <a:pt x="294328" y="511712"/>
                  </a:cubicBezTo>
                  <a:lnTo>
                    <a:pt x="294328" y="482828"/>
                  </a:lnTo>
                  <a:cubicBezTo>
                    <a:pt x="294328" y="477940"/>
                    <a:pt x="298244" y="473941"/>
                    <a:pt x="303228" y="473941"/>
                  </a:cubicBezTo>
                  <a:cubicBezTo>
                    <a:pt x="308123" y="473941"/>
                    <a:pt x="312128" y="477940"/>
                    <a:pt x="312128" y="482828"/>
                  </a:cubicBezTo>
                  <a:lnTo>
                    <a:pt x="312128" y="511712"/>
                  </a:lnTo>
                  <a:cubicBezTo>
                    <a:pt x="420527" y="507179"/>
                    <a:pt x="507923" y="419905"/>
                    <a:pt x="512461" y="311658"/>
                  </a:cubicBezTo>
                  <a:lnTo>
                    <a:pt x="483537" y="311658"/>
                  </a:lnTo>
                  <a:cubicBezTo>
                    <a:pt x="478642" y="311658"/>
                    <a:pt x="474637" y="307658"/>
                    <a:pt x="474637" y="302770"/>
                  </a:cubicBezTo>
                  <a:cubicBezTo>
                    <a:pt x="474637" y="297793"/>
                    <a:pt x="478642" y="293883"/>
                    <a:pt x="483537" y="293883"/>
                  </a:cubicBezTo>
                  <a:lnTo>
                    <a:pt x="512461" y="293883"/>
                  </a:lnTo>
                  <a:cubicBezTo>
                    <a:pt x="507923" y="185546"/>
                    <a:pt x="420527" y="98361"/>
                    <a:pt x="312128" y="93828"/>
                  </a:cubicBezTo>
                  <a:lnTo>
                    <a:pt x="312128" y="122623"/>
                  </a:lnTo>
                  <a:cubicBezTo>
                    <a:pt x="312128" y="127511"/>
                    <a:pt x="308123" y="131510"/>
                    <a:pt x="303228" y="131510"/>
                  </a:cubicBezTo>
                  <a:cubicBezTo>
                    <a:pt x="298244" y="131510"/>
                    <a:pt x="294328" y="127511"/>
                    <a:pt x="294328" y="122623"/>
                  </a:cubicBezTo>
                  <a:close/>
                  <a:moveTo>
                    <a:pt x="303228" y="75787"/>
                  </a:moveTo>
                  <a:cubicBezTo>
                    <a:pt x="428537" y="75787"/>
                    <a:pt x="530439" y="177636"/>
                    <a:pt x="530439" y="302770"/>
                  </a:cubicBezTo>
                  <a:cubicBezTo>
                    <a:pt x="530439" y="427904"/>
                    <a:pt x="428537" y="529664"/>
                    <a:pt x="303228" y="529664"/>
                  </a:cubicBezTo>
                  <a:cubicBezTo>
                    <a:pt x="177919" y="529664"/>
                    <a:pt x="75928" y="427904"/>
                    <a:pt x="75928" y="302770"/>
                  </a:cubicBezTo>
                  <a:cubicBezTo>
                    <a:pt x="75928" y="177636"/>
                    <a:pt x="177919" y="75787"/>
                    <a:pt x="303228" y="75787"/>
                  </a:cubicBezTo>
                  <a:close/>
                  <a:moveTo>
                    <a:pt x="294328" y="36884"/>
                  </a:moveTo>
                  <a:cubicBezTo>
                    <a:pt x="226509" y="39106"/>
                    <a:pt x="163051" y="66480"/>
                    <a:pt x="114812" y="114652"/>
                  </a:cubicBezTo>
                  <a:cubicBezTo>
                    <a:pt x="66573" y="162824"/>
                    <a:pt x="39161" y="226193"/>
                    <a:pt x="36936" y="293918"/>
                  </a:cubicBezTo>
                  <a:lnTo>
                    <a:pt x="46904" y="293918"/>
                  </a:lnTo>
                  <a:cubicBezTo>
                    <a:pt x="51799" y="293918"/>
                    <a:pt x="55804" y="297829"/>
                    <a:pt x="55804" y="302806"/>
                  </a:cubicBezTo>
                  <a:cubicBezTo>
                    <a:pt x="55804" y="307694"/>
                    <a:pt x="51799" y="311693"/>
                    <a:pt x="46904" y="311693"/>
                  </a:cubicBezTo>
                  <a:lnTo>
                    <a:pt x="36936" y="311693"/>
                  </a:lnTo>
                  <a:cubicBezTo>
                    <a:pt x="39161" y="379418"/>
                    <a:pt x="66573" y="442788"/>
                    <a:pt x="114812" y="490870"/>
                  </a:cubicBezTo>
                  <a:cubicBezTo>
                    <a:pt x="163051" y="539042"/>
                    <a:pt x="226509" y="566416"/>
                    <a:pt x="294328" y="568638"/>
                  </a:cubicBezTo>
                  <a:lnTo>
                    <a:pt x="294328" y="558773"/>
                  </a:lnTo>
                  <a:cubicBezTo>
                    <a:pt x="294328" y="553796"/>
                    <a:pt x="298244" y="549885"/>
                    <a:pt x="303228" y="549885"/>
                  </a:cubicBezTo>
                  <a:cubicBezTo>
                    <a:pt x="308124" y="549885"/>
                    <a:pt x="312129" y="553796"/>
                    <a:pt x="312129" y="558773"/>
                  </a:cubicBezTo>
                  <a:lnTo>
                    <a:pt x="312129" y="568638"/>
                  </a:lnTo>
                  <a:cubicBezTo>
                    <a:pt x="379948" y="566416"/>
                    <a:pt x="443406" y="539042"/>
                    <a:pt x="491556" y="490870"/>
                  </a:cubicBezTo>
                  <a:cubicBezTo>
                    <a:pt x="539795" y="442788"/>
                    <a:pt x="567207" y="379418"/>
                    <a:pt x="569432" y="311693"/>
                  </a:cubicBezTo>
                  <a:lnTo>
                    <a:pt x="559553" y="311693"/>
                  </a:lnTo>
                  <a:cubicBezTo>
                    <a:pt x="554569" y="311693"/>
                    <a:pt x="550653" y="307694"/>
                    <a:pt x="550653" y="302806"/>
                  </a:cubicBezTo>
                  <a:cubicBezTo>
                    <a:pt x="550653" y="297829"/>
                    <a:pt x="554569" y="293918"/>
                    <a:pt x="559553" y="293918"/>
                  </a:cubicBezTo>
                  <a:lnTo>
                    <a:pt x="569432" y="293918"/>
                  </a:lnTo>
                  <a:cubicBezTo>
                    <a:pt x="567207" y="226193"/>
                    <a:pt x="539795" y="162824"/>
                    <a:pt x="491556" y="114652"/>
                  </a:cubicBezTo>
                  <a:cubicBezTo>
                    <a:pt x="443406" y="66480"/>
                    <a:pt x="379948" y="39106"/>
                    <a:pt x="312129" y="36884"/>
                  </a:cubicBezTo>
                  <a:lnTo>
                    <a:pt x="312129" y="46838"/>
                  </a:lnTo>
                  <a:cubicBezTo>
                    <a:pt x="312129" y="51726"/>
                    <a:pt x="308124" y="55726"/>
                    <a:pt x="303228" y="55726"/>
                  </a:cubicBezTo>
                  <a:cubicBezTo>
                    <a:pt x="298244" y="55726"/>
                    <a:pt x="294328" y="51726"/>
                    <a:pt x="294328" y="46838"/>
                  </a:cubicBezTo>
                  <a:close/>
                  <a:moveTo>
                    <a:pt x="512036" y="18912"/>
                  </a:moveTo>
                  <a:lnTo>
                    <a:pt x="578552" y="18912"/>
                  </a:lnTo>
                  <a:cubicBezTo>
                    <a:pt x="583450" y="18912"/>
                    <a:pt x="587457" y="22912"/>
                    <a:pt x="587457" y="27801"/>
                  </a:cubicBezTo>
                  <a:lnTo>
                    <a:pt x="587457" y="94207"/>
                  </a:lnTo>
                  <a:cubicBezTo>
                    <a:pt x="587457" y="99096"/>
                    <a:pt x="583450" y="103097"/>
                    <a:pt x="578552" y="103097"/>
                  </a:cubicBezTo>
                  <a:cubicBezTo>
                    <a:pt x="573655" y="103097"/>
                    <a:pt x="569648" y="99096"/>
                    <a:pt x="569648" y="94207"/>
                  </a:cubicBezTo>
                  <a:lnTo>
                    <a:pt x="569648" y="36691"/>
                  </a:lnTo>
                  <a:lnTo>
                    <a:pt x="512036" y="36691"/>
                  </a:lnTo>
                  <a:cubicBezTo>
                    <a:pt x="507138" y="36691"/>
                    <a:pt x="503131" y="32780"/>
                    <a:pt x="503131" y="27801"/>
                  </a:cubicBezTo>
                  <a:cubicBezTo>
                    <a:pt x="503131" y="22912"/>
                    <a:pt x="507138" y="18912"/>
                    <a:pt x="512036" y="18912"/>
                  </a:cubicBezTo>
                  <a:close/>
                  <a:moveTo>
                    <a:pt x="27879" y="18912"/>
                  </a:moveTo>
                  <a:lnTo>
                    <a:pt x="94340" y="18912"/>
                  </a:lnTo>
                  <a:cubicBezTo>
                    <a:pt x="99233" y="18912"/>
                    <a:pt x="103237" y="22912"/>
                    <a:pt x="103237" y="27801"/>
                  </a:cubicBezTo>
                  <a:cubicBezTo>
                    <a:pt x="103237" y="32780"/>
                    <a:pt x="99233" y="36691"/>
                    <a:pt x="94340" y="36691"/>
                  </a:cubicBezTo>
                  <a:lnTo>
                    <a:pt x="36776" y="36691"/>
                  </a:lnTo>
                  <a:lnTo>
                    <a:pt x="36776" y="94207"/>
                  </a:lnTo>
                  <a:cubicBezTo>
                    <a:pt x="36776" y="99096"/>
                    <a:pt x="32861" y="103097"/>
                    <a:pt x="27879" y="103097"/>
                  </a:cubicBezTo>
                  <a:cubicBezTo>
                    <a:pt x="22986" y="103097"/>
                    <a:pt x="18982" y="99096"/>
                    <a:pt x="18982" y="94207"/>
                  </a:cubicBezTo>
                  <a:lnTo>
                    <a:pt x="18982" y="27801"/>
                  </a:lnTo>
                  <a:cubicBezTo>
                    <a:pt x="18982" y="22912"/>
                    <a:pt x="22986" y="18912"/>
                    <a:pt x="27879" y="18912"/>
                  </a:cubicBezTo>
                  <a:close/>
                  <a:moveTo>
                    <a:pt x="303228" y="0"/>
                  </a:moveTo>
                  <a:cubicBezTo>
                    <a:pt x="308124" y="0"/>
                    <a:pt x="312129" y="3999"/>
                    <a:pt x="312129" y="8887"/>
                  </a:cubicBezTo>
                  <a:lnTo>
                    <a:pt x="312129" y="19108"/>
                  </a:lnTo>
                  <a:cubicBezTo>
                    <a:pt x="384665" y="21330"/>
                    <a:pt x="452573" y="50571"/>
                    <a:pt x="504194" y="102120"/>
                  </a:cubicBezTo>
                  <a:cubicBezTo>
                    <a:pt x="555726" y="153580"/>
                    <a:pt x="585008" y="221394"/>
                    <a:pt x="587233" y="293918"/>
                  </a:cubicBezTo>
                  <a:lnTo>
                    <a:pt x="597468" y="293918"/>
                  </a:lnTo>
                  <a:cubicBezTo>
                    <a:pt x="602452" y="293918"/>
                    <a:pt x="606368" y="297829"/>
                    <a:pt x="606368" y="302806"/>
                  </a:cubicBezTo>
                  <a:cubicBezTo>
                    <a:pt x="606368" y="307694"/>
                    <a:pt x="602452" y="311693"/>
                    <a:pt x="597468" y="311693"/>
                  </a:cubicBezTo>
                  <a:lnTo>
                    <a:pt x="587233" y="311693"/>
                  </a:lnTo>
                  <a:cubicBezTo>
                    <a:pt x="585008" y="384129"/>
                    <a:pt x="555726" y="451942"/>
                    <a:pt x="504194" y="503491"/>
                  </a:cubicBezTo>
                  <a:cubicBezTo>
                    <a:pt x="452573" y="554951"/>
                    <a:pt x="384665" y="584192"/>
                    <a:pt x="312129" y="586414"/>
                  </a:cubicBezTo>
                  <a:lnTo>
                    <a:pt x="312129" y="596634"/>
                  </a:lnTo>
                  <a:cubicBezTo>
                    <a:pt x="312129" y="601612"/>
                    <a:pt x="308124" y="605522"/>
                    <a:pt x="303228" y="605522"/>
                  </a:cubicBezTo>
                  <a:cubicBezTo>
                    <a:pt x="298244" y="605522"/>
                    <a:pt x="294328" y="601612"/>
                    <a:pt x="294328" y="596634"/>
                  </a:cubicBezTo>
                  <a:lnTo>
                    <a:pt x="294328" y="586414"/>
                  </a:lnTo>
                  <a:cubicBezTo>
                    <a:pt x="221703" y="584192"/>
                    <a:pt x="153795" y="554951"/>
                    <a:pt x="102263" y="503491"/>
                  </a:cubicBezTo>
                  <a:cubicBezTo>
                    <a:pt x="50642" y="451942"/>
                    <a:pt x="21360" y="384129"/>
                    <a:pt x="19135" y="311693"/>
                  </a:cubicBezTo>
                  <a:lnTo>
                    <a:pt x="8900" y="311693"/>
                  </a:lnTo>
                  <a:cubicBezTo>
                    <a:pt x="4005" y="311693"/>
                    <a:pt x="0" y="307694"/>
                    <a:pt x="0" y="302806"/>
                  </a:cubicBezTo>
                  <a:cubicBezTo>
                    <a:pt x="0" y="297829"/>
                    <a:pt x="4005" y="293918"/>
                    <a:pt x="8900" y="293918"/>
                  </a:cubicBezTo>
                  <a:lnTo>
                    <a:pt x="19135" y="293918"/>
                  </a:lnTo>
                  <a:cubicBezTo>
                    <a:pt x="21360" y="221394"/>
                    <a:pt x="50642" y="153580"/>
                    <a:pt x="102263" y="102120"/>
                  </a:cubicBezTo>
                  <a:cubicBezTo>
                    <a:pt x="153795" y="50571"/>
                    <a:pt x="221703" y="21330"/>
                    <a:pt x="294328" y="19108"/>
                  </a:cubicBezTo>
                  <a:lnTo>
                    <a:pt x="294328" y="8887"/>
                  </a:lnTo>
                  <a:cubicBezTo>
                    <a:pt x="294328" y="3999"/>
                    <a:pt x="298244" y="0"/>
                    <a:pt x="303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AD26D51-BAAE-41EF-826D-432757E13FB7}"/>
              </a:ext>
            </a:extLst>
          </p:cNvPr>
          <p:cNvGrpSpPr/>
          <p:nvPr/>
        </p:nvGrpSpPr>
        <p:grpSpPr>
          <a:xfrm>
            <a:off x="4270156" y="3403423"/>
            <a:ext cx="4550885" cy="713576"/>
            <a:chOff x="4270156" y="2308263"/>
            <a:chExt cx="4550885" cy="713576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AFA41718-42C5-465C-A437-9B3D7D2E5465}"/>
                </a:ext>
              </a:extLst>
            </p:cNvPr>
            <p:cNvGrpSpPr/>
            <p:nvPr/>
          </p:nvGrpSpPr>
          <p:grpSpPr>
            <a:xfrm>
              <a:off x="4730968" y="2308263"/>
              <a:ext cx="4090073" cy="713576"/>
              <a:chOff x="4730968" y="2653472"/>
              <a:chExt cx="4090073" cy="713576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A89543FE-7BDE-42F7-AF59-635AA2A25DCB}"/>
                  </a:ext>
                </a:extLst>
              </p:cNvPr>
              <p:cNvSpPr/>
              <p:nvPr/>
            </p:nvSpPr>
            <p:spPr>
              <a:xfrm>
                <a:off x="4730968" y="2905383"/>
                <a:ext cx="4090073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它是指产生于出生至童年时期，导致日后患焦虑症的因素。比如遗传因素、早期创伤性经历，包括被父母忽视</a:t>
                </a: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22A030EF-3040-471D-A16D-C57AC1104992}"/>
                  </a:ext>
                </a:extLst>
              </p:cNvPr>
              <p:cNvSpPr/>
              <p:nvPr/>
            </p:nvSpPr>
            <p:spPr>
              <a:xfrm>
                <a:off x="4730969" y="2653472"/>
                <a:ext cx="1159292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b="1" spc="300" dirty="0">
                    <a:solidFill>
                      <a:srgbClr val="3054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长期诱因</a:t>
                </a:r>
              </a:p>
            </p:txBody>
          </p:sp>
        </p:grp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51FBC652-8BA9-4C49-9D74-3FA536066D5F}"/>
                </a:ext>
              </a:extLst>
            </p:cNvPr>
            <p:cNvSpPr/>
            <p:nvPr/>
          </p:nvSpPr>
          <p:spPr>
            <a:xfrm>
              <a:off x="4270156" y="2345508"/>
              <a:ext cx="460813" cy="460813"/>
            </a:xfrm>
            <a:prstGeom prst="ellipse">
              <a:avLst/>
            </a:prstGeom>
            <a:solidFill>
              <a:srgbClr val="30548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circular-watch_72669">
              <a:extLst>
                <a:ext uri="{FF2B5EF4-FFF2-40B4-BE49-F238E27FC236}">
                  <a16:creationId xmlns:a16="http://schemas.microsoft.com/office/drawing/2014/main" id="{910E0B12-3FF2-4E05-B1C6-9ED61F08FF0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59962" y="2435528"/>
              <a:ext cx="281201" cy="280773"/>
            </a:xfrm>
            <a:custGeom>
              <a:avLst/>
              <a:gdLst>
                <a:gd name="T0" fmla="*/ 0 w 2609"/>
                <a:gd name="T1" fmla="*/ 1304 h 2609"/>
                <a:gd name="T2" fmla="*/ 2609 w 2609"/>
                <a:gd name="T3" fmla="*/ 1304 h 2609"/>
                <a:gd name="T4" fmla="*/ 1304 w 2609"/>
                <a:gd name="T5" fmla="*/ 67 h 2609"/>
                <a:gd name="T6" fmla="*/ 1304 w 2609"/>
                <a:gd name="T7" fmla="*/ 2542 h 2609"/>
                <a:gd name="T8" fmla="*/ 1304 w 2609"/>
                <a:gd name="T9" fmla="*/ 67 h 2609"/>
                <a:gd name="T10" fmla="*/ 202 w 2609"/>
                <a:gd name="T11" fmla="*/ 1310 h 2609"/>
                <a:gd name="T12" fmla="*/ 2407 w 2609"/>
                <a:gd name="T13" fmla="*/ 1310 h 2609"/>
                <a:gd name="T14" fmla="*/ 1304 w 2609"/>
                <a:gd name="T15" fmla="*/ 274 h 2609"/>
                <a:gd name="T16" fmla="*/ 1304 w 2609"/>
                <a:gd name="T17" fmla="*/ 2345 h 2609"/>
                <a:gd name="T18" fmla="*/ 1304 w 2609"/>
                <a:gd name="T19" fmla="*/ 274 h 2609"/>
                <a:gd name="T20" fmla="*/ 1271 w 2609"/>
                <a:gd name="T21" fmla="*/ 2243 h 2609"/>
                <a:gd name="T22" fmla="*/ 1304 w 2609"/>
                <a:gd name="T23" fmla="*/ 2051 h 2609"/>
                <a:gd name="T24" fmla="*/ 1338 w 2609"/>
                <a:gd name="T25" fmla="*/ 2243 h 2609"/>
                <a:gd name="T26" fmla="*/ 1964 w 2609"/>
                <a:gd name="T27" fmla="*/ 2003 h 2609"/>
                <a:gd name="T28" fmla="*/ 1828 w 2609"/>
                <a:gd name="T29" fmla="*/ 1881 h 2609"/>
                <a:gd name="T30" fmla="*/ 1875 w 2609"/>
                <a:gd name="T31" fmla="*/ 1834 h 2609"/>
                <a:gd name="T32" fmla="*/ 1988 w 2609"/>
                <a:gd name="T33" fmla="*/ 1993 h 2609"/>
                <a:gd name="T34" fmla="*/ 645 w 2609"/>
                <a:gd name="T35" fmla="*/ 2003 h 2609"/>
                <a:gd name="T36" fmla="*/ 621 w 2609"/>
                <a:gd name="T37" fmla="*/ 1946 h 2609"/>
                <a:gd name="T38" fmla="*/ 781 w 2609"/>
                <a:gd name="T39" fmla="*/ 1834 h 2609"/>
                <a:gd name="T40" fmla="*/ 668 w 2609"/>
                <a:gd name="T41" fmla="*/ 1993 h 2609"/>
                <a:gd name="T42" fmla="*/ 1588 w 2609"/>
                <a:gd name="T43" fmla="*/ 1924 h 2609"/>
                <a:gd name="T44" fmla="*/ 1262 w 2609"/>
                <a:gd name="T45" fmla="*/ 1415 h 2609"/>
                <a:gd name="T46" fmla="*/ 658 w 2609"/>
                <a:gd name="T47" fmla="*/ 1615 h 2609"/>
                <a:gd name="T48" fmla="*/ 632 w 2609"/>
                <a:gd name="T49" fmla="*/ 1554 h 2609"/>
                <a:gd name="T50" fmla="*/ 1191 w 2609"/>
                <a:gd name="T51" fmla="*/ 1310 h 2609"/>
                <a:gd name="T52" fmla="*/ 1271 w 2609"/>
                <a:gd name="T53" fmla="*/ 615 h 2609"/>
                <a:gd name="T54" fmla="*/ 1338 w 2609"/>
                <a:gd name="T55" fmla="*/ 615 h 2609"/>
                <a:gd name="T56" fmla="*/ 1418 w 2609"/>
                <a:gd name="T57" fmla="*/ 1310 h 2609"/>
                <a:gd name="T58" fmla="*/ 1619 w 2609"/>
                <a:gd name="T59" fmla="*/ 1879 h 2609"/>
                <a:gd name="T60" fmla="*/ 1588 w 2609"/>
                <a:gd name="T61" fmla="*/ 1924 h 2609"/>
                <a:gd name="T62" fmla="*/ 1428 w 2609"/>
                <a:gd name="T63" fmla="*/ 1561 h 2609"/>
                <a:gd name="T64" fmla="*/ 1341 w 2609"/>
                <a:gd name="T65" fmla="*/ 1417 h 2609"/>
                <a:gd name="T66" fmla="*/ 1305 w 2609"/>
                <a:gd name="T67" fmla="*/ 1357 h 2609"/>
                <a:gd name="T68" fmla="*/ 1349 w 2609"/>
                <a:gd name="T69" fmla="*/ 1325 h 2609"/>
                <a:gd name="T70" fmla="*/ 1341 w 2609"/>
                <a:gd name="T71" fmla="*/ 1281 h 2609"/>
                <a:gd name="T72" fmla="*/ 1268 w 2609"/>
                <a:gd name="T73" fmla="*/ 1281 h 2609"/>
                <a:gd name="T74" fmla="*/ 1291 w 2609"/>
                <a:gd name="T75" fmla="*/ 1355 h 2609"/>
                <a:gd name="T76" fmla="*/ 1304 w 2609"/>
                <a:gd name="T77" fmla="*/ 1357 h 2609"/>
                <a:gd name="T78" fmla="*/ 1304 w 2609"/>
                <a:gd name="T79" fmla="*/ 1357 h 2609"/>
                <a:gd name="T80" fmla="*/ 1326 w 2609"/>
                <a:gd name="T81" fmla="*/ 1199 h 2609"/>
                <a:gd name="T82" fmla="*/ 1283 w 2609"/>
                <a:gd name="T83" fmla="*/ 1199 h 2609"/>
                <a:gd name="T84" fmla="*/ 2237 w 2609"/>
                <a:gd name="T85" fmla="*/ 1343 h 2609"/>
                <a:gd name="T86" fmla="*/ 2045 w 2609"/>
                <a:gd name="T87" fmla="*/ 1310 h 2609"/>
                <a:gd name="T88" fmla="*/ 2237 w 2609"/>
                <a:gd name="T89" fmla="*/ 1277 h 2609"/>
                <a:gd name="T90" fmla="*/ 2237 w 2609"/>
                <a:gd name="T91" fmla="*/ 1343 h 2609"/>
                <a:gd name="T92" fmla="*/ 372 w 2609"/>
                <a:gd name="T93" fmla="*/ 1343 h 2609"/>
                <a:gd name="T94" fmla="*/ 372 w 2609"/>
                <a:gd name="T95" fmla="*/ 1277 h 2609"/>
                <a:gd name="T96" fmla="*/ 564 w 2609"/>
                <a:gd name="T97" fmla="*/ 1310 h 2609"/>
                <a:gd name="T98" fmla="*/ 1852 w 2609"/>
                <a:gd name="T99" fmla="*/ 796 h 2609"/>
                <a:gd name="T100" fmla="*/ 1828 w 2609"/>
                <a:gd name="T101" fmla="*/ 739 h 2609"/>
                <a:gd name="T102" fmla="*/ 1988 w 2609"/>
                <a:gd name="T103" fmla="*/ 627 h 2609"/>
                <a:gd name="T104" fmla="*/ 1875 w 2609"/>
                <a:gd name="T105" fmla="*/ 786 h 2609"/>
                <a:gd name="T106" fmla="*/ 757 w 2609"/>
                <a:gd name="T107" fmla="*/ 796 h 2609"/>
                <a:gd name="T108" fmla="*/ 621 w 2609"/>
                <a:gd name="T109" fmla="*/ 674 h 2609"/>
                <a:gd name="T110" fmla="*/ 668 w 2609"/>
                <a:gd name="T111" fmla="*/ 627 h 2609"/>
                <a:gd name="T112" fmla="*/ 781 w 2609"/>
                <a:gd name="T113" fmla="*/ 786 h 2609"/>
                <a:gd name="T114" fmla="*/ 1304 w 2609"/>
                <a:gd name="T115" fmla="*/ 569 h 2609"/>
                <a:gd name="T116" fmla="*/ 1271 w 2609"/>
                <a:gd name="T117" fmla="*/ 377 h 2609"/>
                <a:gd name="T118" fmla="*/ 1338 w 2609"/>
                <a:gd name="T119" fmla="*/ 377 h 2609"/>
                <a:gd name="T120" fmla="*/ 1304 w 2609"/>
                <a:gd name="T121" fmla="*/ 569 h 2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609" h="2609">
                  <a:moveTo>
                    <a:pt x="1304" y="2609"/>
                  </a:moveTo>
                  <a:cubicBezTo>
                    <a:pt x="585" y="2609"/>
                    <a:pt x="0" y="2024"/>
                    <a:pt x="0" y="1304"/>
                  </a:cubicBezTo>
                  <a:cubicBezTo>
                    <a:pt x="0" y="585"/>
                    <a:pt x="585" y="0"/>
                    <a:pt x="1304" y="0"/>
                  </a:cubicBezTo>
                  <a:cubicBezTo>
                    <a:pt x="2024" y="0"/>
                    <a:pt x="2609" y="585"/>
                    <a:pt x="2609" y="1304"/>
                  </a:cubicBezTo>
                  <a:cubicBezTo>
                    <a:pt x="2609" y="2024"/>
                    <a:pt x="2024" y="2609"/>
                    <a:pt x="1304" y="2609"/>
                  </a:cubicBezTo>
                  <a:close/>
                  <a:moveTo>
                    <a:pt x="1304" y="67"/>
                  </a:moveTo>
                  <a:cubicBezTo>
                    <a:pt x="622" y="67"/>
                    <a:pt x="67" y="622"/>
                    <a:pt x="67" y="1304"/>
                  </a:cubicBezTo>
                  <a:cubicBezTo>
                    <a:pt x="67" y="1987"/>
                    <a:pt x="622" y="2542"/>
                    <a:pt x="1304" y="2542"/>
                  </a:cubicBezTo>
                  <a:cubicBezTo>
                    <a:pt x="1987" y="2542"/>
                    <a:pt x="2542" y="1987"/>
                    <a:pt x="2542" y="1304"/>
                  </a:cubicBezTo>
                  <a:cubicBezTo>
                    <a:pt x="2542" y="622"/>
                    <a:pt x="1987" y="67"/>
                    <a:pt x="1304" y="67"/>
                  </a:cubicBezTo>
                  <a:close/>
                  <a:moveTo>
                    <a:pt x="1304" y="2412"/>
                  </a:moveTo>
                  <a:cubicBezTo>
                    <a:pt x="697" y="2412"/>
                    <a:pt x="202" y="1918"/>
                    <a:pt x="202" y="1310"/>
                  </a:cubicBezTo>
                  <a:cubicBezTo>
                    <a:pt x="202" y="702"/>
                    <a:pt x="697" y="208"/>
                    <a:pt x="1304" y="208"/>
                  </a:cubicBezTo>
                  <a:cubicBezTo>
                    <a:pt x="1912" y="208"/>
                    <a:pt x="2407" y="702"/>
                    <a:pt x="2407" y="1310"/>
                  </a:cubicBezTo>
                  <a:cubicBezTo>
                    <a:pt x="2407" y="1918"/>
                    <a:pt x="1912" y="2412"/>
                    <a:pt x="1304" y="2412"/>
                  </a:cubicBezTo>
                  <a:close/>
                  <a:moveTo>
                    <a:pt x="1304" y="274"/>
                  </a:moveTo>
                  <a:cubicBezTo>
                    <a:pt x="733" y="274"/>
                    <a:pt x="269" y="739"/>
                    <a:pt x="269" y="1310"/>
                  </a:cubicBezTo>
                  <a:cubicBezTo>
                    <a:pt x="269" y="1881"/>
                    <a:pt x="733" y="2345"/>
                    <a:pt x="1304" y="2345"/>
                  </a:cubicBezTo>
                  <a:cubicBezTo>
                    <a:pt x="1875" y="2345"/>
                    <a:pt x="2340" y="1881"/>
                    <a:pt x="2340" y="1310"/>
                  </a:cubicBezTo>
                  <a:cubicBezTo>
                    <a:pt x="2340" y="739"/>
                    <a:pt x="1875" y="274"/>
                    <a:pt x="1304" y="274"/>
                  </a:cubicBezTo>
                  <a:close/>
                  <a:moveTo>
                    <a:pt x="1304" y="2276"/>
                  </a:moveTo>
                  <a:cubicBezTo>
                    <a:pt x="1286" y="2276"/>
                    <a:pt x="1271" y="2261"/>
                    <a:pt x="1271" y="2243"/>
                  </a:cubicBezTo>
                  <a:lnTo>
                    <a:pt x="1271" y="2084"/>
                  </a:lnTo>
                  <a:cubicBezTo>
                    <a:pt x="1271" y="2065"/>
                    <a:pt x="1286" y="2051"/>
                    <a:pt x="1304" y="2051"/>
                  </a:cubicBezTo>
                  <a:cubicBezTo>
                    <a:pt x="1323" y="2051"/>
                    <a:pt x="1338" y="2065"/>
                    <a:pt x="1338" y="2084"/>
                  </a:cubicBezTo>
                  <a:lnTo>
                    <a:pt x="1338" y="2243"/>
                  </a:lnTo>
                  <a:cubicBezTo>
                    <a:pt x="1338" y="2261"/>
                    <a:pt x="1323" y="2276"/>
                    <a:pt x="1304" y="2276"/>
                  </a:cubicBezTo>
                  <a:close/>
                  <a:moveTo>
                    <a:pt x="1964" y="2003"/>
                  </a:moveTo>
                  <a:cubicBezTo>
                    <a:pt x="1956" y="2003"/>
                    <a:pt x="1947" y="2000"/>
                    <a:pt x="1941" y="1993"/>
                  </a:cubicBezTo>
                  <a:lnTo>
                    <a:pt x="1828" y="1881"/>
                  </a:lnTo>
                  <a:cubicBezTo>
                    <a:pt x="1815" y="1868"/>
                    <a:pt x="1815" y="1847"/>
                    <a:pt x="1828" y="1834"/>
                  </a:cubicBezTo>
                  <a:cubicBezTo>
                    <a:pt x="1841" y="1821"/>
                    <a:pt x="1862" y="1821"/>
                    <a:pt x="1875" y="1834"/>
                  </a:cubicBezTo>
                  <a:lnTo>
                    <a:pt x="1988" y="1946"/>
                  </a:lnTo>
                  <a:cubicBezTo>
                    <a:pt x="2001" y="1959"/>
                    <a:pt x="2001" y="1980"/>
                    <a:pt x="1988" y="1993"/>
                  </a:cubicBezTo>
                  <a:cubicBezTo>
                    <a:pt x="1981" y="2000"/>
                    <a:pt x="1973" y="2003"/>
                    <a:pt x="1964" y="2003"/>
                  </a:cubicBezTo>
                  <a:close/>
                  <a:moveTo>
                    <a:pt x="645" y="2003"/>
                  </a:moveTo>
                  <a:cubicBezTo>
                    <a:pt x="636" y="2003"/>
                    <a:pt x="628" y="2000"/>
                    <a:pt x="621" y="1993"/>
                  </a:cubicBezTo>
                  <a:cubicBezTo>
                    <a:pt x="608" y="1980"/>
                    <a:pt x="608" y="1959"/>
                    <a:pt x="621" y="1946"/>
                  </a:cubicBezTo>
                  <a:lnTo>
                    <a:pt x="734" y="1834"/>
                  </a:lnTo>
                  <a:cubicBezTo>
                    <a:pt x="747" y="1821"/>
                    <a:pt x="768" y="1821"/>
                    <a:pt x="781" y="1834"/>
                  </a:cubicBezTo>
                  <a:cubicBezTo>
                    <a:pt x="794" y="1847"/>
                    <a:pt x="794" y="1868"/>
                    <a:pt x="781" y="1881"/>
                  </a:cubicBezTo>
                  <a:lnTo>
                    <a:pt x="668" y="1993"/>
                  </a:lnTo>
                  <a:cubicBezTo>
                    <a:pt x="662" y="2000"/>
                    <a:pt x="653" y="2003"/>
                    <a:pt x="645" y="2003"/>
                  </a:cubicBezTo>
                  <a:close/>
                  <a:moveTo>
                    <a:pt x="1588" y="1924"/>
                  </a:moveTo>
                  <a:cubicBezTo>
                    <a:pt x="1576" y="1924"/>
                    <a:pt x="1565" y="1919"/>
                    <a:pt x="1559" y="1908"/>
                  </a:cubicBezTo>
                  <a:lnTo>
                    <a:pt x="1262" y="1415"/>
                  </a:lnTo>
                  <a:cubicBezTo>
                    <a:pt x="1243" y="1407"/>
                    <a:pt x="1226" y="1394"/>
                    <a:pt x="1214" y="1378"/>
                  </a:cubicBezTo>
                  <a:lnTo>
                    <a:pt x="658" y="1615"/>
                  </a:lnTo>
                  <a:cubicBezTo>
                    <a:pt x="641" y="1622"/>
                    <a:pt x="621" y="1614"/>
                    <a:pt x="614" y="1597"/>
                  </a:cubicBezTo>
                  <a:cubicBezTo>
                    <a:pt x="607" y="1581"/>
                    <a:pt x="615" y="1561"/>
                    <a:pt x="632" y="1554"/>
                  </a:cubicBezTo>
                  <a:lnTo>
                    <a:pt x="1191" y="1316"/>
                  </a:lnTo>
                  <a:cubicBezTo>
                    <a:pt x="1191" y="1314"/>
                    <a:pt x="1191" y="1312"/>
                    <a:pt x="1191" y="1310"/>
                  </a:cubicBezTo>
                  <a:cubicBezTo>
                    <a:pt x="1191" y="1286"/>
                    <a:pt x="1199" y="1264"/>
                    <a:pt x="1211" y="1245"/>
                  </a:cubicBezTo>
                  <a:lnTo>
                    <a:pt x="1271" y="615"/>
                  </a:lnTo>
                  <a:cubicBezTo>
                    <a:pt x="1273" y="598"/>
                    <a:pt x="1287" y="584"/>
                    <a:pt x="1304" y="584"/>
                  </a:cubicBezTo>
                  <a:cubicBezTo>
                    <a:pt x="1322" y="584"/>
                    <a:pt x="1336" y="598"/>
                    <a:pt x="1338" y="615"/>
                  </a:cubicBezTo>
                  <a:lnTo>
                    <a:pt x="1398" y="1245"/>
                  </a:lnTo>
                  <a:cubicBezTo>
                    <a:pt x="1410" y="1264"/>
                    <a:pt x="1418" y="1286"/>
                    <a:pt x="1418" y="1310"/>
                  </a:cubicBezTo>
                  <a:cubicBezTo>
                    <a:pt x="1418" y="1319"/>
                    <a:pt x="1417" y="1328"/>
                    <a:pt x="1415" y="1337"/>
                  </a:cubicBezTo>
                  <a:lnTo>
                    <a:pt x="1619" y="1879"/>
                  </a:lnTo>
                  <a:cubicBezTo>
                    <a:pt x="1625" y="1895"/>
                    <a:pt x="1618" y="1914"/>
                    <a:pt x="1602" y="1921"/>
                  </a:cubicBezTo>
                  <a:cubicBezTo>
                    <a:pt x="1598" y="1923"/>
                    <a:pt x="1593" y="1924"/>
                    <a:pt x="1588" y="1924"/>
                  </a:cubicBezTo>
                  <a:close/>
                  <a:moveTo>
                    <a:pt x="1341" y="1417"/>
                  </a:moveTo>
                  <a:lnTo>
                    <a:pt x="1428" y="1561"/>
                  </a:lnTo>
                  <a:lnTo>
                    <a:pt x="1368" y="1403"/>
                  </a:lnTo>
                  <a:cubicBezTo>
                    <a:pt x="1360" y="1409"/>
                    <a:pt x="1351" y="1414"/>
                    <a:pt x="1341" y="1417"/>
                  </a:cubicBezTo>
                  <a:close/>
                  <a:moveTo>
                    <a:pt x="1304" y="1357"/>
                  </a:moveTo>
                  <a:cubicBezTo>
                    <a:pt x="1304" y="1357"/>
                    <a:pt x="1305" y="1357"/>
                    <a:pt x="1305" y="1357"/>
                  </a:cubicBezTo>
                  <a:cubicBezTo>
                    <a:pt x="1324" y="1356"/>
                    <a:pt x="1341" y="1344"/>
                    <a:pt x="1348" y="1326"/>
                  </a:cubicBezTo>
                  <a:cubicBezTo>
                    <a:pt x="1348" y="1326"/>
                    <a:pt x="1349" y="1325"/>
                    <a:pt x="1349" y="1325"/>
                  </a:cubicBezTo>
                  <a:cubicBezTo>
                    <a:pt x="1350" y="1320"/>
                    <a:pt x="1351" y="1315"/>
                    <a:pt x="1351" y="1310"/>
                  </a:cubicBezTo>
                  <a:cubicBezTo>
                    <a:pt x="1351" y="1299"/>
                    <a:pt x="1347" y="1289"/>
                    <a:pt x="1341" y="1281"/>
                  </a:cubicBezTo>
                  <a:cubicBezTo>
                    <a:pt x="1332" y="1273"/>
                    <a:pt x="1319" y="1269"/>
                    <a:pt x="1304" y="1269"/>
                  </a:cubicBezTo>
                  <a:cubicBezTo>
                    <a:pt x="1290" y="1269"/>
                    <a:pt x="1277" y="1273"/>
                    <a:pt x="1268" y="1281"/>
                  </a:cubicBezTo>
                  <a:cubicBezTo>
                    <a:pt x="1261" y="1289"/>
                    <a:pt x="1258" y="1299"/>
                    <a:pt x="1258" y="1310"/>
                  </a:cubicBezTo>
                  <a:cubicBezTo>
                    <a:pt x="1258" y="1331"/>
                    <a:pt x="1272" y="1349"/>
                    <a:pt x="1291" y="1355"/>
                  </a:cubicBezTo>
                  <a:cubicBezTo>
                    <a:pt x="1291" y="1355"/>
                    <a:pt x="1292" y="1355"/>
                    <a:pt x="1293" y="1355"/>
                  </a:cubicBezTo>
                  <a:cubicBezTo>
                    <a:pt x="1297" y="1356"/>
                    <a:pt x="1301" y="1357"/>
                    <a:pt x="1304" y="1357"/>
                  </a:cubicBezTo>
                  <a:lnTo>
                    <a:pt x="1304" y="1357"/>
                  </a:lnTo>
                  <a:lnTo>
                    <a:pt x="1304" y="1357"/>
                  </a:lnTo>
                  <a:close/>
                  <a:moveTo>
                    <a:pt x="1304" y="1197"/>
                  </a:moveTo>
                  <a:cubicBezTo>
                    <a:pt x="1312" y="1197"/>
                    <a:pt x="1319" y="1197"/>
                    <a:pt x="1326" y="1199"/>
                  </a:cubicBezTo>
                  <a:lnTo>
                    <a:pt x="1304" y="970"/>
                  </a:lnTo>
                  <a:lnTo>
                    <a:pt x="1283" y="1199"/>
                  </a:lnTo>
                  <a:cubicBezTo>
                    <a:pt x="1290" y="1197"/>
                    <a:pt x="1297" y="1197"/>
                    <a:pt x="1304" y="1197"/>
                  </a:cubicBezTo>
                  <a:close/>
                  <a:moveTo>
                    <a:pt x="2237" y="1343"/>
                  </a:moveTo>
                  <a:lnTo>
                    <a:pt x="2078" y="1343"/>
                  </a:lnTo>
                  <a:cubicBezTo>
                    <a:pt x="2060" y="1343"/>
                    <a:pt x="2045" y="1328"/>
                    <a:pt x="2045" y="1310"/>
                  </a:cubicBezTo>
                  <a:cubicBezTo>
                    <a:pt x="2045" y="1291"/>
                    <a:pt x="2060" y="1277"/>
                    <a:pt x="2078" y="1277"/>
                  </a:cubicBezTo>
                  <a:lnTo>
                    <a:pt x="2237" y="1277"/>
                  </a:lnTo>
                  <a:cubicBezTo>
                    <a:pt x="2256" y="1277"/>
                    <a:pt x="2271" y="1291"/>
                    <a:pt x="2271" y="1310"/>
                  </a:cubicBezTo>
                  <a:cubicBezTo>
                    <a:pt x="2271" y="1328"/>
                    <a:pt x="2256" y="1343"/>
                    <a:pt x="2237" y="1343"/>
                  </a:cubicBezTo>
                  <a:close/>
                  <a:moveTo>
                    <a:pt x="530" y="1343"/>
                  </a:moveTo>
                  <a:lnTo>
                    <a:pt x="372" y="1343"/>
                  </a:lnTo>
                  <a:cubicBezTo>
                    <a:pt x="353" y="1343"/>
                    <a:pt x="338" y="1328"/>
                    <a:pt x="338" y="1310"/>
                  </a:cubicBezTo>
                  <a:cubicBezTo>
                    <a:pt x="338" y="1291"/>
                    <a:pt x="353" y="1277"/>
                    <a:pt x="372" y="1277"/>
                  </a:cubicBezTo>
                  <a:lnTo>
                    <a:pt x="530" y="1277"/>
                  </a:lnTo>
                  <a:cubicBezTo>
                    <a:pt x="549" y="1277"/>
                    <a:pt x="564" y="1291"/>
                    <a:pt x="564" y="1310"/>
                  </a:cubicBezTo>
                  <a:cubicBezTo>
                    <a:pt x="564" y="1328"/>
                    <a:pt x="549" y="1343"/>
                    <a:pt x="530" y="1343"/>
                  </a:cubicBezTo>
                  <a:close/>
                  <a:moveTo>
                    <a:pt x="1852" y="796"/>
                  </a:moveTo>
                  <a:cubicBezTo>
                    <a:pt x="1843" y="796"/>
                    <a:pt x="1835" y="793"/>
                    <a:pt x="1828" y="786"/>
                  </a:cubicBezTo>
                  <a:cubicBezTo>
                    <a:pt x="1815" y="773"/>
                    <a:pt x="1815" y="752"/>
                    <a:pt x="1828" y="739"/>
                  </a:cubicBezTo>
                  <a:lnTo>
                    <a:pt x="1941" y="627"/>
                  </a:lnTo>
                  <a:cubicBezTo>
                    <a:pt x="1954" y="614"/>
                    <a:pt x="1975" y="614"/>
                    <a:pt x="1988" y="627"/>
                  </a:cubicBezTo>
                  <a:cubicBezTo>
                    <a:pt x="2001" y="640"/>
                    <a:pt x="2001" y="661"/>
                    <a:pt x="1988" y="674"/>
                  </a:cubicBezTo>
                  <a:lnTo>
                    <a:pt x="1875" y="786"/>
                  </a:lnTo>
                  <a:cubicBezTo>
                    <a:pt x="1869" y="793"/>
                    <a:pt x="1860" y="796"/>
                    <a:pt x="1852" y="796"/>
                  </a:cubicBezTo>
                  <a:close/>
                  <a:moveTo>
                    <a:pt x="757" y="796"/>
                  </a:moveTo>
                  <a:cubicBezTo>
                    <a:pt x="749" y="796"/>
                    <a:pt x="740" y="793"/>
                    <a:pt x="734" y="786"/>
                  </a:cubicBezTo>
                  <a:lnTo>
                    <a:pt x="621" y="674"/>
                  </a:lnTo>
                  <a:cubicBezTo>
                    <a:pt x="608" y="661"/>
                    <a:pt x="608" y="640"/>
                    <a:pt x="621" y="627"/>
                  </a:cubicBezTo>
                  <a:cubicBezTo>
                    <a:pt x="634" y="614"/>
                    <a:pt x="655" y="614"/>
                    <a:pt x="668" y="627"/>
                  </a:cubicBezTo>
                  <a:lnTo>
                    <a:pt x="781" y="739"/>
                  </a:lnTo>
                  <a:cubicBezTo>
                    <a:pt x="794" y="752"/>
                    <a:pt x="794" y="773"/>
                    <a:pt x="781" y="786"/>
                  </a:cubicBezTo>
                  <a:cubicBezTo>
                    <a:pt x="774" y="793"/>
                    <a:pt x="766" y="796"/>
                    <a:pt x="757" y="796"/>
                  </a:cubicBezTo>
                  <a:close/>
                  <a:moveTo>
                    <a:pt x="1304" y="569"/>
                  </a:moveTo>
                  <a:cubicBezTo>
                    <a:pt x="1286" y="569"/>
                    <a:pt x="1271" y="554"/>
                    <a:pt x="1271" y="536"/>
                  </a:cubicBezTo>
                  <a:lnTo>
                    <a:pt x="1271" y="377"/>
                  </a:lnTo>
                  <a:cubicBezTo>
                    <a:pt x="1271" y="359"/>
                    <a:pt x="1286" y="344"/>
                    <a:pt x="1304" y="344"/>
                  </a:cubicBezTo>
                  <a:cubicBezTo>
                    <a:pt x="1323" y="344"/>
                    <a:pt x="1338" y="359"/>
                    <a:pt x="1338" y="377"/>
                  </a:cubicBezTo>
                  <a:lnTo>
                    <a:pt x="1338" y="536"/>
                  </a:lnTo>
                  <a:cubicBezTo>
                    <a:pt x="1338" y="554"/>
                    <a:pt x="1323" y="569"/>
                    <a:pt x="1304" y="5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</p:sp>
      </p:grpSp>
    </p:spTree>
    <p:extLst>
      <p:ext uri="{BB962C8B-B14F-4D97-AF65-F5344CB8AC3E}">
        <p14:creationId xmlns:p14="http://schemas.microsoft.com/office/powerpoint/2010/main" val="2576055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CEA1D22-0BA9-4F4B-9BED-FF423B6E6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253" b="8253"/>
          <a:stretch/>
        </p:blipFill>
        <p:spPr>
          <a:xfrm>
            <a:off x="0" y="-3076"/>
            <a:ext cx="9001125" cy="5063133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96292465-5E24-47B8-8950-129168743FF9}"/>
              </a:ext>
            </a:extLst>
          </p:cNvPr>
          <p:cNvSpPr/>
          <p:nvPr/>
        </p:nvSpPr>
        <p:spPr>
          <a:xfrm>
            <a:off x="504118" y="434064"/>
            <a:ext cx="7992888" cy="4172185"/>
          </a:xfrm>
          <a:prstGeom prst="roundRect">
            <a:avLst>
              <a:gd name="adj" fmla="val 1546"/>
            </a:avLst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1016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燕尾形 2">
            <a:extLst>
              <a:ext uri="{FF2B5EF4-FFF2-40B4-BE49-F238E27FC236}">
                <a16:creationId xmlns:a16="http://schemas.microsoft.com/office/drawing/2014/main" id="{80CA84F8-2CAC-4158-AB7E-C8AC8B7F2C3E}"/>
              </a:ext>
            </a:extLst>
          </p:cNvPr>
          <p:cNvSpPr/>
          <p:nvPr/>
        </p:nvSpPr>
        <p:spPr>
          <a:xfrm rot="5400000">
            <a:off x="3078373" y="-2232372"/>
            <a:ext cx="2844378" cy="13645578"/>
          </a:xfrm>
          <a:prstGeom prst="chevron">
            <a:avLst/>
          </a:prstGeom>
          <a:solidFill>
            <a:srgbClr val="3054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B0CEAF8-B53B-4BF0-A0F0-1B8CCE06122A}"/>
              </a:ext>
            </a:extLst>
          </p:cNvPr>
          <p:cNvGrpSpPr/>
          <p:nvPr/>
        </p:nvGrpSpPr>
        <p:grpSpPr>
          <a:xfrm>
            <a:off x="1908274" y="1098618"/>
            <a:ext cx="5290847" cy="421305"/>
            <a:chOff x="1908274" y="595378"/>
            <a:chExt cx="5290847" cy="421305"/>
          </a:xfrm>
        </p:grpSpPr>
        <p:sp>
          <p:nvSpPr>
            <p:cNvPr id="2" name="矩形: 折角 1">
              <a:extLst>
                <a:ext uri="{FF2B5EF4-FFF2-40B4-BE49-F238E27FC236}">
                  <a16:creationId xmlns:a16="http://schemas.microsoft.com/office/drawing/2014/main" id="{C01FEB2E-D01A-4E2E-8F90-EB9575C58B3B}"/>
                </a:ext>
              </a:extLst>
            </p:cNvPr>
            <p:cNvSpPr/>
            <p:nvPr/>
          </p:nvSpPr>
          <p:spPr>
            <a:xfrm>
              <a:off x="1908274" y="595378"/>
              <a:ext cx="5290847" cy="421305"/>
            </a:xfrm>
            <a:prstGeom prst="foldedCorner">
              <a:avLst>
                <a:gd name="adj" fmla="val 32540"/>
              </a:avLst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500E7297-0E1D-4E7A-99DE-7FD2EFD39BC5}"/>
                </a:ext>
              </a:extLst>
            </p:cNvPr>
            <p:cNvSpPr/>
            <p:nvPr/>
          </p:nvSpPr>
          <p:spPr>
            <a:xfrm>
              <a:off x="2819889" y="636753"/>
              <a:ext cx="346761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方法二它是指产生于出生至童年时期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9A36B0A-A3BF-4E26-A4A2-F335DB62999A}"/>
              </a:ext>
            </a:extLst>
          </p:cNvPr>
          <p:cNvGrpSpPr/>
          <p:nvPr/>
        </p:nvGrpSpPr>
        <p:grpSpPr>
          <a:xfrm>
            <a:off x="4428554" y="1832533"/>
            <a:ext cx="144017" cy="144017"/>
            <a:chOff x="4403095" y="1728067"/>
            <a:chExt cx="144017" cy="144017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45578F8-4D50-4DA2-90D0-FA52CD69A3D4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4403095" y="1800076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3CCFC4BF-31DC-42A5-88B0-5CB40450A9C8}"/>
                </a:ext>
              </a:extLst>
            </p:cNvPr>
            <p:cNvCxnSpPr>
              <a:cxnSpLocks/>
            </p:cNvCxnSpPr>
            <p:nvPr/>
          </p:nvCxnSpPr>
          <p:spPr>
            <a:xfrm rot="18900000" flipV="1">
              <a:off x="4403095" y="1800075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45F8E1D6-D6DE-4A32-B0C3-A3DD954A09C8}"/>
              </a:ext>
            </a:extLst>
          </p:cNvPr>
          <p:cNvGrpSpPr/>
          <p:nvPr/>
        </p:nvGrpSpPr>
        <p:grpSpPr>
          <a:xfrm>
            <a:off x="1332210" y="2175366"/>
            <a:ext cx="6336704" cy="1403503"/>
            <a:chOff x="1332210" y="2175366"/>
            <a:chExt cx="6336704" cy="1403503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14577F4F-7BE8-46E2-B347-38799E0CA487}"/>
                </a:ext>
              </a:extLst>
            </p:cNvPr>
            <p:cNvGrpSpPr/>
            <p:nvPr/>
          </p:nvGrpSpPr>
          <p:grpSpPr>
            <a:xfrm>
              <a:off x="1332210" y="2175366"/>
              <a:ext cx="6336704" cy="620630"/>
              <a:chOff x="1332210" y="2175366"/>
              <a:chExt cx="6336704" cy="620630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D5F57FA-AE4C-4AFA-AA16-9FFA6708393C}"/>
                  </a:ext>
                </a:extLst>
              </p:cNvPr>
              <p:cNvSpPr/>
              <p:nvPr/>
            </p:nvSpPr>
            <p:spPr>
              <a:xfrm>
                <a:off x="1332210" y="2175366"/>
                <a:ext cx="6336704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rgbClr val="1D4B7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长期诱因</a:t>
                </a:r>
                <a:r>
                  <a:rPr lang="en-US" altLang="zh-CN" sz="1400" b="1" dirty="0">
                    <a:solidFill>
                      <a:srgbClr val="1D4B7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它是指产生于出生至童年时期，导致日后患焦虑症的因素。比如遗传因素、早期创伤性经历，包括被父母忽视</a:t>
                </a:r>
              </a:p>
            </p:txBody>
          </p:sp>
          <p:cxnSp>
            <p:nvCxnSpPr>
              <p:cNvPr id="11" name="直接连接符 10">
                <a:extLst>
                  <a:ext uri="{FF2B5EF4-FFF2-40B4-BE49-F238E27FC236}">
                    <a16:creationId xmlns:a16="http://schemas.microsoft.com/office/drawing/2014/main" id="{8348D09C-5796-4758-916F-148772BD17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22220" y="2795996"/>
                <a:ext cx="615668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8F0555B9-14CA-45FB-B989-D1B652D3BE30}"/>
                </a:ext>
              </a:extLst>
            </p:cNvPr>
            <p:cNvGrpSpPr/>
            <p:nvPr/>
          </p:nvGrpSpPr>
          <p:grpSpPr>
            <a:xfrm>
              <a:off x="1332210" y="2958239"/>
              <a:ext cx="6336704" cy="620630"/>
              <a:chOff x="1332210" y="2958239"/>
              <a:chExt cx="6336704" cy="620630"/>
            </a:xfrm>
          </p:grpSpPr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2E9A7B14-E5B2-4C13-A38E-10160EA5165A}"/>
                  </a:ext>
                </a:extLst>
              </p:cNvPr>
              <p:cNvSpPr/>
              <p:nvPr/>
            </p:nvSpPr>
            <p:spPr>
              <a:xfrm>
                <a:off x="1332210" y="2958239"/>
                <a:ext cx="6336704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b="1" dirty="0">
                    <a:solidFill>
                      <a:srgbClr val="1D4B7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长期诱因</a:t>
                </a:r>
                <a:r>
                  <a:rPr lang="en-US" altLang="zh-CN" sz="1400" b="1" dirty="0">
                    <a:solidFill>
                      <a:srgbClr val="1D4B7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:</a:t>
                </a: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它是指产生于出生至童年时期，导致日后患焦虑症的因素。比如遗传因素、早期创伤性经历，包括被父母忽视</a:t>
                </a:r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55D2A6F3-52D1-4C14-8EED-452CE76538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22220" y="3578869"/>
                <a:ext cx="6156684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10717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FD293F0B-A633-4C34-AA24-207EAE962849}"/>
              </a:ext>
            </a:extLst>
          </p:cNvPr>
          <p:cNvGrpSpPr/>
          <p:nvPr/>
        </p:nvGrpSpPr>
        <p:grpSpPr>
          <a:xfrm>
            <a:off x="0" y="0"/>
            <a:ext cx="9001125" cy="2520155"/>
            <a:chOff x="1386185" y="266250"/>
            <a:chExt cx="9001125" cy="252015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7F941E07-33D4-4791-984D-7E4C02DC60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13" b="50189"/>
            <a:stretch/>
          </p:blipFill>
          <p:spPr>
            <a:xfrm>
              <a:off x="1386185" y="266250"/>
              <a:ext cx="9001125" cy="2520155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8A7ED314-CE7E-42B6-B0DB-BBE9343FE902}"/>
                </a:ext>
              </a:extLst>
            </p:cNvPr>
            <p:cNvSpPr/>
            <p:nvPr/>
          </p:nvSpPr>
          <p:spPr>
            <a:xfrm>
              <a:off x="1386185" y="266250"/>
              <a:ext cx="9001125" cy="2520155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3FCB3466-B7FA-405A-B2E6-C16D11BD1C4A}"/>
              </a:ext>
            </a:extLst>
          </p:cNvPr>
          <p:cNvSpPr/>
          <p:nvPr/>
        </p:nvSpPr>
        <p:spPr>
          <a:xfrm>
            <a:off x="756122" y="1652661"/>
            <a:ext cx="7488881" cy="1734991"/>
          </a:xfrm>
          <a:prstGeom prst="rect">
            <a:avLst/>
          </a:prstGeom>
          <a:solidFill>
            <a:srgbClr val="305480">
              <a:alpha val="92000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D6B311A9-A901-4BA6-BD1B-6D74DED1B6DB}"/>
              </a:ext>
            </a:extLst>
          </p:cNvPr>
          <p:cNvGrpSpPr/>
          <p:nvPr/>
        </p:nvGrpSpPr>
        <p:grpSpPr>
          <a:xfrm>
            <a:off x="900112" y="1755934"/>
            <a:ext cx="7200849" cy="1492552"/>
            <a:chOff x="900112" y="1755934"/>
            <a:chExt cx="7200849" cy="1492552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24424C52-5EA6-46B7-BFB2-2AAA27747606}"/>
                </a:ext>
              </a:extLst>
            </p:cNvPr>
            <p:cNvSpPr/>
            <p:nvPr/>
          </p:nvSpPr>
          <p:spPr>
            <a:xfrm>
              <a:off x="900112" y="2606950"/>
              <a:ext cx="7200849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情绪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ABC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理论是由美国心理学家埃利斯创建的。就是认为激发事件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只是引发情绪和行为后果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的间接原因，而引起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的直接原因则是个体对激发事件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的认知和评价而产生的信念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B,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即人的消极情绪</a:t>
              </a:r>
              <a:r>
                <a:rPr lang="en-US" altLang="zh-CN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</a:p>
          </p:txBody>
        </p:sp>
        <p:sp>
          <p:nvSpPr>
            <p:cNvPr id="6" name="on-bulb_72416">
              <a:extLst>
                <a:ext uri="{FF2B5EF4-FFF2-40B4-BE49-F238E27FC236}">
                  <a16:creationId xmlns:a16="http://schemas.microsoft.com/office/drawing/2014/main" id="{0508D0AF-1A85-4D69-A0AD-FAFA15794F9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94467" y="1755934"/>
              <a:ext cx="412191" cy="445646"/>
            </a:xfrm>
            <a:custGeom>
              <a:avLst/>
              <a:gdLst>
                <a:gd name="connsiteX0" fmla="*/ 236041 w 559936"/>
                <a:gd name="connsiteY0" fmla="*/ 543142 h 605381"/>
                <a:gd name="connsiteX1" fmla="*/ 324036 w 559936"/>
                <a:gd name="connsiteY1" fmla="*/ 543142 h 605381"/>
                <a:gd name="connsiteX2" fmla="*/ 324036 w 559936"/>
                <a:gd name="connsiteY2" fmla="*/ 561469 h 605381"/>
                <a:gd name="connsiteX3" fmla="*/ 280038 w 559936"/>
                <a:gd name="connsiteY3" fmla="*/ 605381 h 605381"/>
                <a:gd name="connsiteX4" fmla="*/ 236041 w 559936"/>
                <a:gd name="connsiteY4" fmla="*/ 561469 h 605381"/>
                <a:gd name="connsiteX5" fmla="*/ 442809 w 559936"/>
                <a:gd name="connsiteY5" fmla="*/ 259187 h 605381"/>
                <a:gd name="connsiteX6" fmla="*/ 539582 w 559936"/>
                <a:gd name="connsiteY6" fmla="*/ 259187 h 605381"/>
                <a:gd name="connsiteX7" fmla="*/ 559936 w 559936"/>
                <a:gd name="connsiteY7" fmla="*/ 279510 h 605381"/>
                <a:gd name="connsiteX8" fmla="*/ 539582 w 559936"/>
                <a:gd name="connsiteY8" fmla="*/ 299833 h 605381"/>
                <a:gd name="connsiteX9" fmla="*/ 442809 w 559936"/>
                <a:gd name="connsiteY9" fmla="*/ 299833 h 605381"/>
                <a:gd name="connsiteX10" fmla="*/ 422545 w 559936"/>
                <a:gd name="connsiteY10" fmla="*/ 279510 h 605381"/>
                <a:gd name="connsiteX11" fmla="*/ 442809 w 559936"/>
                <a:gd name="connsiteY11" fmla="*/ 259187 h 605381"/>
                <a:gd name="connsiteX12" fmla="*/ 20361 w 559936"/>
                <a:gd name="connsiteY12" fmla="*/ 259187 h 605381"/>
                <a:gd name="connsiteX13" fmla="*/ 117170 w 559936"/>
                <a:gd name="connsiteY13" fmla="*/ 259187 h 605381"/>
                <a:gd name="connsiteX14" fmla="*/ 137532 w 559936"/>
                <a:gd name="connsiteY14" fmla="*/ 279510 h 605381"/>
                <a:gd name="connsiteX15" fmla="*/ 117170 w 559936"/>
                <a:gd name="connsiteY15" fmla="*/ 299833 h 605381"/>
                <a:gd name="connsiteX16" fmla="*/ 20361 w 559936"/>
                <a:gd name="connsiteY16" fmla="*/ 299833 h 605381"/>
                <a:gd name="connsiteX17" fmla="*/ 0 w 559936"/>
                <a:gd name="connsiteY17" fmla="*/ 279510 h 605381"/>
                <a:gd name="connsiteX18" fmla="*/ 20361 w 559936"/>
                <a:gd name="connsiteY18" fmla="*/ 259187 h 605381"/>
                <a:gd name="connsiteX19" fmla="*/ 280038 w 559936"/>
                <a:gd name="connsiteY19" fmla="*/ 155032 h 605381"/>
                <a:gd name="connsiteX20" fmla="*/ 406174 w 559936"/>
                <a:gd name="connsiteY20" fmla="*/ 280982 h 605381"/>
                <a:gd name="connsiteX21" fmla="*/ 372641 w 559936"/>
                <a:gd name="connsiteY21" fmla="*/ 383249 h 605381"/>
                <a:gd name="connsiteX22" fmla="*/ 327839 w 559936"/>
                <a:gd name="connsiteY22" fmla="*/ 494862 h 605381"/>
                <a:gd name="connsiteX23" fmla="*/ 324658 w 559936"/>
                <a:gd name="connsiteY23" fmla="*/ 513646 h 605381"/>
                <a:gd name="connsiteX24" fmla="*/ 235418 w 559936"/>
                <a:gd name="connsiteY24" fmla="*/ 513646 h 605381"/>
                <a:gd name="connsiteX25" fmla="*/ 232147 w 559936"/>
                <a:gd name="connsiteY25" fmla="*/ 494953 h 605381"/>
                <a:gd name="connsiteX26" fmla="*/ 187436 w 559936"/>
                <a:gd name="connsiteY26" fmla="*/ 383249 h 605381"/>
                <a:gd name="connsiteX27" fmla="*/ 153903 w 559936"/>
                <a:gd name="connsiteY27" fmla="*/ 280982 h 605381"/>
                <a:gd name="connsiteX28" fmla="*/ 280038 w 559936"/>
                <a:gd name="connsiteY28" fmla="*/ 155032 h 605381"/>
                <a:gd name="connsiteX29" fmla="*/ 463559 w 559936"/>
                <a:gd name="connsiteY29" fmla="*/ 75927 h 605381"/>
                <a:gd name="connsiteX30" fmla="*/ 477916 w 559936"/>
                <a:gd name="connsiteY30" fmla="*/ 81849 h 605381"/>
                <a:gd name="connsiteX31" fmla="*/ 477916 w 559936"/>
                <a:gd name="connsiteY31" fmla="*/ 110620 h 605381"/>
                <a:gd name="connsiteX32" fmla="*/ 409580 w 559936"/>
                <a:gd name="connsiteY32" fmla="*/ 178962 h 605381"/>
                <a:gd name="connsiteX33" fmla="*/ 395131 w 559936"/>
                <a:gd name="connsiteY33" fmla="*/ 184952 h 605381"/>
                <a:gd name="connsiteX34" fmla="*/ 380773 w 559936"/>
                <a:gd name="connsiteY34" fmla="*/ 178962 h 605381"/>
                <a:gd name="connsiteX35" fmla="*/ 380773 w 559936"/>
                <a:gd name="connsiteY35" fmla="*/ 150191 h 605381"/>
                <a:gd name="connsiteX36" fmla="*/ 449201 w 559936"/>
                <a:gd name="connsiteY36" fmla="*/ 81849 h 605381"/>
                <a:gd name="connsiteX37" fmla="*/ 463559 w 559936"/>
                <a:gd name="connsiteY37" fmla="*/ 75927 h 605381"/>
                <a:gd name="connsiteX38" fmla="*/ 96459 w 559936"/>
                <a:gd name="connsiteY38" fmla="*/ 75927 h 605381"/>
                <a:gd name="connsiteX39" fmla="*/ 110823 w 559936"/>
                <a:gd name="connsiteY39" fmla="*/ 81849 h 605381"/>
                <a:gd name="connsiteX40" fmla="*/ 179280 w 559936"/>
                <a:gd name="connsiteY40" fmla="*/ 150191 h 605381"/>
                <a:gd name="connsiteX41" fmla="*/ 179280 w 559936"/>
                <a:gd name="connsiteY41" fmla="*/ 178962 h 605381"/>
                <a:gd name="connsiteX42" fmla="*/ 164916 w 559936"/>
                <a:gd name="connsiteY42" fmla="*/ 184952 h 605381"/>
                <a:gd name="connsiteX43" fmla="*/ 150552 w 559936"/>
                <a:gd name="connsiteY43" fmla="*/ 178962 h 605381"/>
                <a:gd name="connsiteX44" fmla="*/ 82094 w 559936"/>
                <a:gd name="connsiteY44" fmla="*/ 110620 h 605381"/>
                <a:gd name="connsiteX45" fmla="*/ 82094 w 559936"/>
                <a:gd name="connsiteY45" fmla="*/ 81849 h 605381"/>
                <a:gd name="connsiteX46" fmla="*/ 96459 w 559936"/>
                <a:gd name="connsiteY46" fmla="*/ 75927 h 605381"/>
                <a:gd name="connsiteX47" fmla="*/ 280038 w 559936"/>
                <a:gd name="connsiteY47" fmla="*/ 0 h 605381"/>
                <a:gd name="connsiteX48" fmla="*/ 300396 w 559936"/>
                <a:gd name="connsiteY48" fmla="*/ 20330 h 605381"/>
                <a:gd name="connsiteX49" fmla="*/ 300396 w 559936"/>
                <a:gd name="connsiteY49" fmla="*/ 116990 h 605381"/>
                <a:gd name="connsiteX50" fmla="*/ 280038 w 559936"/>
                <a:gd name="connsiteY50" fmla="*/ 137320 h 605381"/>
                <a:gd name="connsiteX51" fmla="*/ 259680 w 559936"/>
                <a:gd name="connsiteY51" fmla="*/ 116990 h 605381"/>
                <a:gd name="connsiteX52" fmla="*/ 259680 w 559936"/>
                <a:gd name="connsiteY52" fmla="*/ 20330 h 605381"/>
                <a:gd name="connsiteX53" fmla="*/ 280038 w 559936"/>
                <a:gd name="connsiteY53" fmla="*/ 0 h 605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559936" h="605381">
                  <a:moveTo>
                    <a:pt x="236041" y="543142"/>
                  </a:moveTo>
                  <a:lnTo>
                    <a:pt x="324036" y="543142"/>
                  </a:lnTo>
                  <a:lnTo>
                    <a:pt x="324036" y="561469"/>
                  </a:lnTo>
                  <a:cubicBezTo>
                    <a:pt x="324036" y="585784"/>
                    <a:pt x="304310" y="605381"/>
                    <a:pt x="280038" y="605381"/>
                  </a:cubicBezTo>
                  <a:cubicBezTo>
                    <a:pt x="255676" y="605381"/>
                    <a:pt x="236041" y="585693"/>
                    <a:pt x="236041" y="561469"/>
                  </a:cubicBezTo>
                  <a:close/>
                  <a:moveTo>
                    <a:pt x="442809" y="259187"/>
                  </a:moveTo>
                  <a:lnTo>
                    <a:pt x="539582" y="259187"/>
                  </a:lnTo>
                  <a:cubicBezTo>
                    <a:pt x="550850" y="259187"/>
                    <a:pt x="559936" y="268350"/>
                    <a:pt x="559936" y="279510"/>
                  </a:cubicBezTo>
                  <a:cubicBezTo>
                    <a:pt x="559936" y="290760"/>
                    <a:pt x="550850" y="299833"/>
                    <a:pt x="539582" y="299833"/>
                  </a:cubicBezTo>
                  <a:lnTo>
                    <a:pt x="442809" y="299833"/>
                  </a:lnTo>
                  <a:cubicBezTo>
                    <a:pt x="431632" y="299833"/>
                    <a:pt x="422545" y="290760"/>
                    <a:pt x="422545" y="279510"/>
                  </a:cubicBezTo>
                  <a:cubicBezTo>
                    <a:pt x="422545" y="268350"/>
                    <a:pt x="431632" y="259187"/>
                    <a:pt x="442809" y="259187"/>
                  </a:cubicBezTo>
                  <a:close/>
                  <a:moveTo>
                    <a:pt x="20361" y="259187"/>
                  </a:moveTo>
                  <a:lnTo>
                    <a:pt x="117170" y="259187"/>
                  </a:lnTo>
                  <a:cubicBezTo>
                    <a:pt x="128442" y="259187"/>
                    <a:pt x="137532" y="268350"/>
                    <a:pt x="137532" y="279510"/>
                  </a:cubicBezTo>
                  <a:cubicBezTo>
                    <a:pt x="137532" y="290760"/>
                    <a:pt x="128442" y="299833"/>
                    <a:pt x="117170" y="299833"/>
                  </a:cubicBezTo>
                  <a:lnTo>
                    <a:pt x="20361" y="299833"/>
                  </a:lnTo>
                  <a:cubicBezTo>
                    <a:pt x="9090" y="299833"/>
                    <a:pt x="0" y="290760"/>
                    <a:pt x="0" y="279510"/>
                  </a:cubicBezTo>
                  <a:cubicBezTo>
                    <a:pt x="0" y="268350"/>
                    <a:pt x="9090" y="259187"/>
                    <a:pt x="20361" y="259187"/>
                  </a:cubicBezTo>
                  <a:close/>
                  <a:moveTo>
                    <a:pt x="280038" y="155032"/>
                  </a:moveTo>
                  <a:cubicBezTo>
                    <a:pt x="349740" y="155032"/>
                    <a:pt x="406174" y="211383"/>
                    <a:pt x="406174" y="280982"/>
                  </a:cubicBezTo>
                  <a:cubicBezTo>
                    <a:pt x="406174" y="314013"/>
                    <a:pt x="393452" y="352215"/>
                    <a:pt x="372641" y="383249"/>
                  </a:cubicBezTo>
                  <a:cubicBezTo>
                    <a:pt x="349922" y="417096"/>
                    <a:pt x="334836" y="454754"/>
                    <a:pt x="327839" y="494862"/>
                  </a:cubicBezTo>
                  <a:lnTo>
                    <a:pt x="324658" y="513646"/>
                  </a:lnTo>
                  <a:lnTo>
                    <a:pt x="235418" y="513646"/>
                  </a:lnTo>
                  <a:lnTo>
                    <a:pt x="232147" y="494953"/>
                  </a:lnTo>
                  <a:cubicBezTo>
                    <a:pt x="225331" y="455117"/>
                    <a:pt x="209882" y="416824"/>
                    <a:pt x="187436" y="383249"/>
                  </a:cubicBezTo>
                  <a:cubicBezTo>
                    <a:pt x="166625" y="352215"/>
                    <a:pt x="153903" y="313922"/>
                    <a:pt x="153903" y="280982"/>
                  </a:cubicBezTo>
                  <a:cubicBezTo>
                    <a:pt x="153903" y="211383"/>
                    <a:pt x="210337" y="155032"/>
                    <a:pt x="280038" y="155032"/>
                  </a:cubicBezTo>
                  <a:close/>
                  <a:moveTo>
                    <a:pt x="463559" y="75927"/>
                  </a:moveTo>
                  <a:cubicBezTo>
                    <a:pt x="468761" y="75927"/>
                    <a:pt x="473963" y="77901"/>
                    <a:pt x="477916" y="81849"/>
                  </a:cubicBezTo>
                  <a:cubicBezTo>
                    <a:pt x="485913" y="89836"/>
                    <a:pt x="485913" y="102724"/>
                    <a:pt x="477916" y="110620"/>
                  </a:cubicBezTo>
                  <a:lnTo>
                    <a:pt x="409580" y="178962"/>
                  </a:lnTo>
                  <a:cubicBezTo>
                    <a:pt x="405582" y="182955"/>
                    <a:pt x="400402" y="184952"/>
                    <a:pt x="395131" y="184952"/>
                  </a:cubicBezTo>
                  <a:cubicBezTo>
                    <a:pt x="389951" y="184952"/>
                    <a:pt x="384772" y="182955"/>
                    <a:pt x="380773" y="178962"/>
                  </a:cubicBezTo>
                  <a:cubicBezTo>
                    <a:pt x="372867" y="171066"/>
                    <a:pt x="372867" y="158178"/>
                    <a:pt x="380773" y="150191"/>
                  </a:cubicBezTo>
                  <a:lnTo>
                    <a:pt x="449201" y="81849"/>
                  </a:lnTo>
                  <a:cubicBezTo>
                    <a:pt x="453154" y="77901"/>
                    <a:pt x="458356" y="75927"/>
                    <a:pt x="463559" y="75927"/>
                  </a:cubicBezTo>
                  <a:close/>
                  <a:moveTo>
                    <a:pt x="96459" y="75927"/>
                  </a:moveTo>
                  <a:cubicBezTo>
                    <a:pt x="101663" y="75927"/>
                    <a:pt x="106868" y="77901"/>
                    <a:pt x="110823" y="81849"/>
                  </a:cubicBezTo>
                  <a:lnTo>
                    <a:pt x="179280" y="150191"/>
                  </a:lnTo>
                  <a:cubicBezTo>
                    <a:pt x="187281" y="158178"/>
                    <a:pt x="187281" y="171066"/>
                    <a:pt x="179280" y="178962"/>
                  </a:cubicBezTo>
                  <a:cubicBezTo>
                    <a:pt x="175371" y="182955"/>
                    <a:pt x="170098" y="184952"/>
                    <a:pt x="164916" y="184952"/>
                  </a:cubicBezTo>
                  <a:cubicBezTo>
                    <a:pt x="159734" y="184952"/>
                    <a:pt x="154552" y="182955"/>
                    <a:pt x="150552" y="178962"/>
                  </a:cubicBezTo>
                  <a:lnTo>
                    <a:pt x="82094" y="110620"/>
                  </a:lnTo>
                  <a:cubicBezTo>
                    <a:pt x="74094" y="102724"/>
                    <a:pt x="74094" y="89836"/>
                    <a:pt x="82094" y="81849"/>
                  </a:cubicBezTo>
                  <a:cubicBezTo>
                    <a:pt x="86049" y="77901"/>
                    <a:pt x="91254" y="75927"/>
                    <a:pt x="96459" y="75927"/>
                  </a:cubicBezTo>
                  <a:close/>
                  <a:moveTo>
                    <a:pt x="280038" y="0"/>
                  </a:moveTo>
                  <a:cubicBezTo>
                    <a:pt x="291216" y="0"/>
                    <a:pt x="300396" y="9076"/>
                    <a:pt x="300396" y="20330"/>
                  </a:cubicBezTo>
                  <a:lnTo>
                    <a:pt x="300396" y="116990"/>
                  </a:lnTo>
                  <a:cubicBezTo>
                    <a:pt x="300396" y="128244"/>
                    <a:pt x="291216" y="137320"/>
                    <a:pt x="280038" y="137320"/>
                  </a:cubicBezTo>
                  <a:cubicBezTo>
                    <a:pt x="268768" y="137320"/>
                    <a:pt x="259680" y="128244"/>
                    <a:pt x="259680" y="116990"/>
                  </a:cubicBezTo>
                  <a:lnTo>
                    <a:pt x="259680" y="20330"/>
                  </a:lnTo>
                  <a:cubicBezTo>
                    <a:pt x="259680" y="9076"/>
                    <a:pt x="268768" y="0"/>
                    <a:pt x="2800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F9433DC-E66D-4E98-B19F-162B86699758}"/>
                </a:ext>
              </a:extLst>
            </p:cNvPr>
            <p:cNvSpPr txBox="1"/>
            <p:nvPr/>
          </p:nvSpPr>
          <p:spPr>
            <a:xfrm>
              <a:off x="4104518" y="2909932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………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AC5FFB8-9A81-472F-A05E-F920177AE80E}"/>
                </a:ext>
              </a:extLst>
            </p:cNvPr>
            <p:cNvSpPr txBox="1"/>
            <p:nvPr/>
          </p:nvSpPr>
          <p:spPr>
            <a:xfrm>
              <a:off x="3852490" y="2265468"/>
              <a:ext cx="12241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ABC</a:t>
              </a:r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模型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EE3D909-9F28-45C5-8E6D-A088703FC29A}"/>
              </a:ext>
            </a:extLst>
          </p:cNvPr>
          <p:cNvGrpSpPr/>
          <p:nvPr/>
        </p:nvGrpSpPr>
        <p:grpSpPr>
          <a:xfrm>
            <a:off x="3294427" y="3626282"/>
            <a:ext cx="144017" cy="144017"/>
            <a:chOff x="4403095" y="1728067"/>
            <a:chExt cx="144017" cy="144017"/>
          </a:xfrm>
        </p:grpSpPr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1AE5CAA9-C895-43AD-8875-1B09D86951F4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4403095" y="1800076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5ECC9C8F-490E-4FDC-BFFA-8E55B6CAFBD1}"/>
                </a:ext>
              </a:extLst>
            </p:cNvPr>
            <p:cNvCxnSpPr>
              <a:cxnSpLocks/>
            </p:cNvCxnSpPr>
            <p:nvPr/>
          </p:nvCxnSpPr>
          <p:spPr>
            <a:xfrm rot="18900000" flipV="1">
              <a:off x="4403095" y="1800075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F3D999EE-C0BA-49A8-B15B-F80D3EAE2C4E}"/>
              </a:ext>
            </a:extLst>
          </p:cNvPr>
          <p:cNvGrpSpPr/>
          <p:nvPr/>
        </p:nvGrpSpPr>
        <p:grpSpPr>
          <a:xfrm>
            <a:off x="5562679" y="3626282"/>
            <a:ext cx="144017" cy="144017"/>
            <a:chOff x="4403095" y="1728067"/>
            <a:chExt cx="144017" cy="144017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0B73B52C-FE2F-49E9-9858-1513D821F84C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4403095" y="1800076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FA4E205D-42D6-44A8-BFCC-823C46376E79}"/>
                </a:ext>
              </a:extLst>
            </p:cNvPr>
            <p:cNvCxnSpPr>
              <a:cxnSpLocks/>
            </p:cNvCxnSpPr>
            <p:nvPr/>
          </p:nvCxnSpPr>
          <p:spPr>
            <a:xfrm rot="18900000" flipV="1">
              <a:off x="4403095" y="1800075"/>
              <a:ext cx="14401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0AD42886-B779-40F7-A0FA-AFA36FF39366}"/>
              </a:ext>
            </a:extLst>
          </p:cNvPr>
          <p:cNvGrpSpPr/>
          <p:nvPr/>
        </p:nvGrpSpPr>
        <p:grpSpPr>
          <a:xfrm>
            <a:off x="991361" y="3529013"/>
            <a:ext cx="2481898" cy="797691"/>
            <a:chOff x="991361" y="3529013"/>
            <a:chExt cx="2481898" cy="797691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C5520A30-625B-4551-9DD9-694FAF40991D}"/>
                </a:ext>
              </a:extLst>
            </p:cNvPr>
            <p:cNvSpPr/>
            <p:nvPr/>
          </p:nvSpPr>
          <p:spPr>
            <a:xfrm>
              <a:off x="1332210" y="3529013"/>
              <a:ext cx="1800200" cy="33855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FF793E5-3B39-4941-8E07-AB14178AC826}"/>
                </a:ext>
              </a:extLst>
            </p:cNvPr>
            <p:cNvSpPr/>
            <p:nvPr/>
          </p:nvSpPr>
          <p:spPr>
            <a:xfrm>
              <a:off x="991361" y="4018927"/>
              <a:ext cx="248189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(activating event</a:t>
              </a:r>
              <a:r>
                <a:rPr lang="zh-CN" altLang="en-US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195CDB7-2443-47E4-B7AB-E5848F932E22}"/>
                </a:ext>
              </a:extLst>
            </p:cNvPr>
            <p:cNvSpPr/>
            <p:nvPr/>
          </p:nvSpPr>
          <p:spPr>
            <a:xfrm>
              <a:off x="1800141" y="3529013"/>
              <a:ext cx="86433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事件</a:t>
              </a:r>
              <a:r>
                <a:rPr lang="en-US" altLang="zh-CN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</a:t>
              </a:r>
              <a:endParaRPr lang="zh-CN" altLang="en-US" b="1" spc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A076B80D-B308-49D7-8BB6-5B91C2A9A844}"/>
              </a:ext>
            </a:extLst>
          </p:cNvPr>
          <p:cNvGrpSpPr/>
          <p:nvPr/>
        </p:nvGrpSpPr>
        <p:grpSpPr>
          <a:xfrm>
            <a:off x="3600462" y="3529013"/>
            <a:ext cx="1800200" cy="797691"/>
            <a:chOff x="3600462" y="3529013"/>
            <a:chExt cx="1800200" cy="797691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D174EC0-0949-4FAD-A12B-268075FA745F}"/>
                </a:ext>
              </a:extLst>
            </p:cNvPr>
            <p:cNvSpPr/>
            <p:nvPr/>
          </p:nvSpPr>
          <p:spPr>
            <a:xfrm>
              <a:off x="3600462" y="3529013"/>
              <a:ext cx="1800200" cy="338554"/>
            </a:xfrm>
            <a:prstGeom prst="rect">
              <a:avLst/>
            </a:prstGeom>
            <a:solidFill>
              <a:srgbClr val="233C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01BC474A-D79E-4F8B-B1C0-AB2C7D333E2E}"/>
                </a:ext>
              </a:extLst>
            </p:cNvPr>
            <p:cNvSpPr/>
            <p:nvPr/>
          </p:nvSpPr>
          <p:spPr>
            <a:xfrm>
              <a:off x="4074805" y="3529013"/>
              <a:ext cx="85151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信念</a:t>
              </a:r>
              <a:r>
                <a:rPr lang="en-US" altLang="zh-CN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</a:t>
              </a:r>
              <a:endParaRPr lang="zh-CN" altLang="en-US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3D43F2C7-93F0-4C33-906A-BCB6BE5DB0B4}"/>
                </a:ext>
              </a:extLst>
            </p:cNvPr>
            <p:cNvSpPr/>
            <p:nvPr/>
          </p:nvSpPr>
          <p:spPr>
            <a:xfrm>
              <a:off x="3895241" y="4018927"/>
              <a:ext cx="121058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(belief</a:t>
              </a:r>
              <a:r>
                <a:rPr lang="zh-CN" altLang="en-US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A37D9E41-1AE9-4C57-8476-A9C97DAA5862}"/>
              </a:ext>
            </a:extLst>
          </p:cNvPr>
          <p:cNvGrpSpPr/>
          <p:nvPr/>
        </p:nvGrpSpPr>
        <p:grpSpPr>
          <a:xfrm>
            <a:off x="5741130" y="3529013"/>
            <a:ext cx="2055371" cy="797691"/>
            <a:chOff x="5741130" y="3529013"/>
            <a:chExt cx="2055371" cy="79769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F8049DB-911D-4628-8C07-3C96CADD0F68}"/>
                </a:ext>
              </a:extLst>
            </p:cNvPr>
            <p:cNvSpPr/>
            <p:nvPr/>
          </p:nvSpPr>
          <p:spPr>
            <a:xfrm>
              <a:off x="5868714" y="3529013"/>
              <a:ext cx="1800200" cy="33855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0EC47C1-8EA8-4FFB-BE26-C3DBE96EC9FE}"/>
                </a:ext>
              </a:extLst>
            </p:cNvPr>
            <p:cNvSpPr/>
            <p:nvPr/>
          </p:nvSpPr>
          <p:spPr>
            <a:xfrm>
              <a:off x="6344864" y="3529013"/>
              <a:ext cx="8483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后果</a:t>
              </a:r>
              <a:r>
                <a:rPr lang="en-US" altLang="zh-CN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</a:t>
              </a:r>
              <a:endParaRPr lang="zh-CN" altLang="en-US" b="1" spc="300" dirty="0">
                <a:solidFill>
                  <a:schemeClr val="bg1"/>
                </a:solidFill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70D8234-24B1-4B8D-B5AA-42B61FFFFCDC}"/>
                </a:ext>
              </a:extLst>
            </p:cNvPr>
            <p:cNvSpPr/>
            <p:nvPr/>
          </p:nvSpPr>
          <p:spPr>
            <a:xfrm>
              <a:off x="5741130" y="4018927"/>
              <a:ext cx="205537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(consequence</a:t>
              </a:r>
              <a:r>
                <a:rPr lang="zh-CN" altLang="en-US" sz="14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34B4A135-F327-438C-8DB1-6DBB9B18C1D4}"/>
              </a:ext>
            </a:extLst>
          </p:cNvPr>
          <p:cNvCxnSpPr/>
          <p:nvPr/>
        </p:nvCxnSpPr>
        <p:spPr>
          <a:xfrm>
            <a:off x="2700362" y="4615822"/>
            <a:ext cx="36004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7402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76DC8594-5009-48BD-8236-43910C7E0F66}"/>
              </a:ext>
            </a:extLst>
          </p:cNvPr>
          <p:cNvGrpSpPr/>
          <p:nvPr/>
        </p:nvGrpSpPr>
        <p:grpSpPr>
          <a:xfrm>
            <a:off x="0" y="-10638"/>
            <a:ext cx="9001125" cy="5061589"/>
            <a:chOff x="752249" y="-56386"/>
            <a:chExt cx="9001125" cy="5061589"/>
          </a:xfrm>
        </p:grpSpPr>
        <p:pic>
          <p:nvPicPr>
            <p:cNvPr id="47" name="图片 46">
              <a:extLst>
                <a:ext uri="{FF2B5EF4-FFF2-40B4-BE49-F238E27FC236}">
                  <a16:creationId xmlns:a16="http://schemas.microsoft.com/office/drawing/2014/main" id="{5C8915CC-CCAA-4943-A9D7-ED6E51EB2E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99" b="14327"/>
            <a:stretch/>
          </p:blipFill>
          <p:spPr>
            <a:xfrm>
              <a:off x="753621" y="-56386"/>
              <a:ext cx="8998380" cy="5061589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AE80480F-EEEA-4BDD-948C-88CCC4A66D4C}"/>
                </a:ext>
              </a:extLst>
            </p:cNvPr>
            <p:cNvSpPr/>
            <p:nvPr/>
          </p:nvSpPr>
          <p:spPr>
            <a:xfrm>
              <a:off x="752249" y="-56386"/>
              <a:ext cx="9001125" cy="5061589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C6A4B2EA-8BCD-4204-83A5-93AED6B43F5F}"/>
              </a:ext>
            </a:extLst>
          </p:cNvPr>
          <p:cNvSpPr/>
          <p:nvPr/>
        </p:nvSpPr>
        <p:spPr>
          <a:xfrm>
            <a:off x="198084" y="144686"/>
            <a:ext cx="8604956" cy="4752528"/>
          </a:xfrm>
          <a:prstGeom prst="roundRect">
            <a:avLst>
              <a:gd name="adj" fmla="val 999"/>
            </a:avLst>
          </a:prstGeom>
          <a:solidFill>
            <a:srgbClr val="233C5B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等腰三角形 4">
            <a:extLst>
              <a:ext uri="{FF2B5EF4-FFF2-40B4-BE49-F238E27FC236}">
                <a16:creationId xmlns:a16="http://schemas.microsoft.com/office/drawing/2014/main" id="{9AE5373D-9914-41F1-BBF1-B43DE12EB83A}"/>
              </a:ext>
            </a:extLst>
          </p:cNvPr>
          <p:cNvSpPr/>
          <p:nvPr/>
        </p:nvSpPr>
        <p:spPr>
          <a:xfrm rot="5400000">
            <a:off x="-29793" y="2333950"/>
            <a:ext cx="431999" cy="372413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889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>
            <a:extLst>
              <a:ext uri="{FF2B5EF4-FFF2-40B4-BE49-F238E27FC236}">
                <a16:creationId xmlns:a16="http://schemas.microsoft.com/office/drawing/2014/main" id="{612C2D02-C404-427E-9ABC-A67F29A093EE}"/>
              </a:ext>
            </a:extLst>
          </p:cNvPr>
          <p:cNvSpPr/>
          <p:nvPr/>
        </p:nvSpPr>
        <p:spPr>
          <a:xfrm rot="16200000">
            <a:off x="8598919" y="2333950"/>
            <a:ext cx="431999" cy="372413"/>
          </a:xfrm>
          <a:prstGeom prst="triangle">
            <a:avLst/>
          </a:prstGeom>
          <a:solidFill>
            <a:schemeClr val="bg1"/>
          </a:solidFill>
          <a:ln>
            <a:noFill/>
          </a:ln>
          <a:effectLst>
            <a:outerShdw blurRad="88900" sx="103000" sy="103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85A0398-73CD-4DC4-8721-DA158DECF86A}"/>
              </a:ext>
            </a:extLst>
          </p:cNvPr>
          <p:cNvGrpSpPr/>
          <p:nvPr/>
        </p:nvGrpSpPr>
        <p:grpSpPr>
          <a:xfrm>
            <a:off x="1152409" y="792757"/>
            <a:ext cx="6696307" cy="812130"/>
            <a:chOff x="1188194" y="1079996"/>
            <a:chExt cx="6696307" cy="81213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6A841113-48A8-4B1B-956D-8193E60C0113}"/>
                </a:ext>
              </a:extLst>
            </p:cNvPr>
            <p:cNvGrpSpPr/>
            <p:nvPr/>
          </p:nvGrpSpPr>
          <p:grpSpPr>
            <a:xfrm>
              <a:off x="1453612" y="1079996"/>
              <a:ext cx="6430889" cy="812130"/>
              <a:chOff x="1453612" y="1079996"/>
              <a:chExt cx="6430889" cy="812130"/>
            </a:xfrm>
          </p:grpSpPr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4E47D0DA-30E4-4339-8025-1A84ECF9E13F}"/>
                  </a:ext>
                </a:extLst>
              </p:cNvPr>
              <p:cNvSpPr/>
              <p:nvPr/>
            </p:nvSpPr>
            <p:spPr>
              <a:xfrm>
                <a:off x="1453612" y="1079996"/>
                <a:ext cx="1386755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dist"/>
                <a:r>
                  <a:rPr lang="zh-CN" altLang="en-US" sz="20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即刻应对 </a:t>
                </a:r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C2AC16C1-B95B-472C-9780-6BCB1A13DFA5}"/>
                  </a:ext>
                </a:extLst>
              </p:cNvPr>
              <p:cNvSpPr/>
              <p:nvPr/>
            </p:nvSpPr>
            <p:spPr>
              <a:xfrm>
                <a:off x="1457176" y="1553572"/>
                <a:ext cx="6427325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它使人恐惧不安，甚至让人陷入对死亡或发疯的恐惧它使人恐惧不安</a:t>
                </a:r>
              </a:p>
            </p:txBody>
          </p:sp>
        </p:grp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7FCBD9A1-B324-4B50-963E-60D82282D091}"/>
                </a:ext>
              </a:extLst>
            </p:cNvPr>
            <p:cNvCxnSpPr>
              <a:cxnSpLocks/>
            </p:cNvCxnSpPr>
            <p:nvPr/>
          </p:nvCxnSpPr>
          <p:spPr>
            <a:xfrm>
              <a:off x="1188194" y="1152525"/>
              <a:ext cx="0" cy="674221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1EB530E8-A46E-4164-8303-ABB9FEDE938A}"/>
              </a:ext>
            </a:extLst>
          </p:cNvPr>
          <p:cNvGrpSpPr/>
          <p:nvPr/>
        </p:nvGrpSpPr>
        <p:grpSpPr>
          <a:xfrm>
            <a:off x="1152409" y="2088108"/>
            <a:ext cx="6696306" cy="577509"/>
            <a:chOff x="1152409" y="1871362"/>
            <a:chExt cx="6696306" cy="577509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79F3EBAB-8286-4B31-B331-B931444E6CD5}"/>
                </a:ext>
              </a:extLst>
            </p:cNvPr>
            <p:cNvGrpSpPr/>
            <p:nvPr/>
          </p:nvGrpSpPr>
          <p:grpSpPr>
            <a:xfrm>
              <a:off x="1946666" y="1990839"/>
              <a:ext cx="1224136" cy="338554"/>
              <a:chOff x="1404218" y="2397602"/>
              <a:chExt cx="1224136" cy="338554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638841B-7E7F-4F76-8BBC-DD0C3D934CD8}"/>
                  </a:ext>
                </a:extLst>
              </p:cNvPr>
              <p:cNvSpPr/>
              <p:nvPr/>
            </p:nvSpPr>
            <p:spPr>
              <a:xfrm>
                <a:off x="1404218" y="2408333"/>
                <a:ext cx="1224136" cy="3170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2D3B0E70-C14A-4789-9997-126370034528}"/>
                  </a:ext>
                </a:extLst>
              </p:cNvPr>
              <p:cNvSpPr/>
              <p:nvPr/>
            </p:nvSpPr>
            <p:spPr>
              <a:xfrm>
                <a:off x="1513585" y="239760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17283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暴露疗法</a:t>
                </a:r>
                <a:endParaRPr lang="zh-CN" altLang="en-US" b="1" dirty="0">
                  <a:solidFill>
                    <a:srgbClr val="17283D"/>
                  </a:solidFill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21F0B085-1AD2-48EC-83B7-0FEF9E11A62E}"/>
                </a:ext>
              </a:extLst>
            </p:cNvPr>
            <p:cNvGrpSpPr/>
            <p:nvPr/>
          </p:nvGrpSpPr>
          <p:grpSpPr>
            <a:xfrm>
              <a:off x="3888494" y="1990839"/>
              <a:ext cx="1224136" cy="338554"/>
              <a:chOff x="1404218" y="2397602"/>
              <a:chExt cx="1224136" cy="338554"/>
            </a:xfrm>
          </p:grpSpPr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01511184-B367-4438-992D-E1FF975FEF86}"/>
                  </a:ext>
                </a:extLst>
              </p:cNvPr>
              <p:cNvSpPr/>
              <p:nvPr/>
            </p:nvSpPr>
            <p:spPr>
              <a:xfrm>
                <a:off x="1404218" y="2408333"/>
                <a:ext cx="1224136" cy="3170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79FDD07A-6C1F-4171-A569-327A2ED50336}"/>
                  </a:ext>
                </a:extLst>
              </p:cNvPr>
              <p:cNvSpPr/>
              <p:nvPr/>
            </p:nvSpPr>
            <p:spPr>
              <a:xfrm>
                <a:off x="1513585" y="239760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17283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暴露疗法</a:t>
                </a:r>
                <a:endParaRPr lang="zh-CN" altLang="en-US" b="1" dirty="0">
                  <a:solidFill>
                    <a:srgbClr val="17283D"/>
                  </a:solidFill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AE640A0-5F7B-45A8-B0D2-B7F13307FB22}"/>
                </a:ext>
              </a:extLst>
            </p:cNvPr>
            <p:cNvGrpSpPr/>
            <p:nvPr/>
          </p:nvGrpSpPr>
          <p:grpSpPr>
            <a:xfrm>
              <a:off x="5830322" y="1990839"/>
              <a:ext cx="1224136" cy="338554"/>
              <a:chOff x="1404218" y="2397602"/>
              <a:chExt cx="1224136" cy="338554"/>
            </a:xfrm>
          </p:grpSpPr>
          <p:sp>
            <p:nvSpPr>
              <p:cNvPr id="32" name="矩形 31">
                <a:extLst>
                  <a:ext uri="{FF2B5EF4-FFF2-40B4-BE49-F238E27FC236}">
                    <a16:creationId xmlns:a16="http://schemas.microsoft.com/office/drawing/2014/main" id="{C93F8096-2E05-4B6D-975E-CECE9743F016}"/>
                  </a:ext>
                </a:extLst>
              </p:cNvPr>
              <p:cNvSpPr/>
              <p:nvPr/>
            </p:nvSpPr>
            <p:spPr>
              <a:xfrm>
                <a:off x="1404218" y="2408333"/>
                <a:ext cx="1224136" cy="31709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0BD49F60-8D25-4747-8447-B9C033FAE722}"/>
                  </a:ext>
                </a:extLst>
              </p:cNvPr>
              <p:cNvSpPr/>
              <p:nvPr/>
            </p:nvSpPr>
            <p:spPr>
              <a:xfrm>
                <a:off x="1513585" y="2397602"/>
                <a:ext cx="1005403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b="1" dirty="0">
                    <a:solidFill>
                      <a:srgbClr val="17283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暴露疗法</a:t>
                </a:r>
                <a:endParaRPr lang="zh-CN" altLang="en-US" b="1" dirty="0">
                  <a:solidFill>
                    <a:srgbClr val="17283D"/>
                  </a:solidFill>
                </a:endParaRP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3EBD1EDA-198D-4F9A-91D8-DE2209F2CB27}"/>
                </a:ext>
              </a:extLst>
            </p:cNvPr>
            <p:cNvSpPr/>
            <p:nvPr/>
          </p:nvSpPr>
          <p:spPr>
            <a:xfrm>
              <a:off x="1152409" y="1871362"/>
              <a:ext cx="6696306" cy="577509"/>
            </a:xfrm>
            <a:prstGeom prst="rect">
              <a:avLst/>
            </a:prstGeom>
            <a:noFill/>
            <a:ln w="31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等号 35">
              <a:extLst>
                <a:ext uri="{FF2B5EF4-FFF2-40B4-BE49-F238E27FC236}">
                  <a16:creationId xmlns:a16="http://schemas.microsoft.com/office/drawing/2014/main" id="{C5B7B7B0-D670-468E-8359-E61459D65167}"/>
                </a:ext>
              </a:extLst>
            </p:cNvPr>
            <p:cNvSpPr/>
            <p:nvPr/>
          </p:nvSpPr>
          <p:spPr>
            <a:xfrm>
              <a:off x="3421636" y="2052104"/>
              <a:ext cx="216024" cy="216024"/>
            </a:xfrm>
            <a:prstGeom prst="mathEqual">
              <a:avLst>
                <a:gd name="adj1" fmla="val 23520"/>
                <a:gd name="adj2" fmla="val 29861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加号 36">
              <a:extLst>
                <a:ext uri="{FF2B5EF4-FFF2-40B4-BE49-F238E27FC236}">
                  <a16:creationId xmlns:a16="http://schemas.microsoft.com/office/drawing/2014/main" id="{5E96748A-7D8A-498B-B1B0-57044786A5D7}"/>
                </a:ext>
              </a:extLst>
            </p:cNvPr>
            <p:cNvSpPr/>
            <p:nvPr/>
          </p:nvSpPr>
          <p:spPr>
            <a:xfrm>
              <a:off x="5354116" y="2052104"/>
              <a:ext cx="231278" cy="231278"/>
            </a:xfrm>
            <a:prstGeom prst="mathPlus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F6ACBECC-17E6-4C31-9298-D4D2F567F2A2}"/>
              </a:ext>
            </a:extLst>
          </p:cNvPr>
          <p:cNvGrpSpPr/>
          <p:nvPr/>
        </p:nvGrpSpPr>
        <p:grpSpPr>
          <a:xfrm>
            <a:off x="789103" y="3019410"/>
            <a:ext cx="7422919" cy="1228938"/>
            <a:chOff x="894067" y="3456260"/>
            <a:chExt cx="7422919" cy="1228938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C72CC627-0160-41B5-85C9-7AC74CADF067}"/>
                </a:ext>
              </a:extLst>
            </p:cNvPr>
            <p:cNvSpPr/>
            <p:nvPr/>
          </p:nvSpPr>
          <p:spPr>
            <a:xfrm>
              <a:off x="894067" y="3794814"/>
              <a:ext cx="7422919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它是指产生于出生至童年时期，导致日后患焦虑症的因素。比如遗传因素、早期创伤性经历，包括被父母忽视</a:t>
              </a:r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49B10E5-A45C-4B37-A21B-8213D495B0BF}"/>
                </a:ext>
              </a:extLst>
            </p:cNvPr>
            <p:cNvSpPr/>
            <p:nvPr/>
          </p:nvSpPr>
          <p:spPr>
            <a:xfrm>
              <a:off x="4102825" y="3456260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长期诱因</a:t>
              </a:r>
              <a:endParaRPr lang="zh-CN" altLang="en-US" b="1" dirty="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1EBF8AA9-8D72-4639-8AA7-73F056A1FA71}"/>
                </a:ext>
              </a:extLst>
            </p:cNvPr>
            <p:cNvSpPr txBox="1"/>
            <p:nvPr/>
          </p:nvSpPr>
          <p:spPr>
            <a:xfrm>
              <a:off x="4104518" y="4346644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……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2272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5" grpId="0" animBg="1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57575B3-2230-4020-9490-08F4B3394763}"/>
              </a:ext>
            </a:extLst>
          </p:cNvPr>
          <p:cNvSpPr/>
          <p:nvPr/>
        </p:nvSpPr>
        <p:spPr>
          <a:xfrm rot="2700000">
            <a:off x="-1434976" y="1430441"/>
            <a:ext cx="9114117" cy="3280329"/>
          </a:xfrm>
          <a:prstGeom prst="rect">
            <a:avLst/>
          </a:prstGeom>
          <a:solidFill>
            <a:srgbClr val="1D4B7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D35DA64-6C80-43FE-A609-F2633E3FF7A1}"/>
              </a:ext>
            </a:extLst>
          </p:cNvPr>
          <p:cNvGrpSpPr/>
          <p:nvPr/>
        </p:nvGrpSpPr>
        <p:grpSpPr>
          <a:xfrm>
            <a:off x="36066" y="1603451"/>
            <a:ext cx="3954893" cy="1545378"/>
            <a:chOff x="36066" y="1603451"/>
            <a:chExt cx="3954893" cy="154537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20215B2-78FC-483A-8E99-D13F51A81430}"/>
                </a:ext>
              </a:extLst>
            </p:cNvPr>
            <p:cNvGrpSpPr/>
            <p:nvPr/>
          </p:nvGrpSpPr>
          <p:grpSpPr>
            <a:xfrm>
              <a:off x="180082" y="1603451"/>
              <a:ext cx="3810877" cy="1545378"/>
              <a:chOff x="180082" y="1603451"/>
              <a:chExt cx="3810877" cy="1545378"/>
            </a:xfrm>
          </p:grpSpPr>
          <p:sp>
            <p:nvSpPr>
              <p:cNvPr id="25" name="文本框 34">
                <a:extLst>
                  <a:ext uri="{FF2B5EF4-FFF2-40B4-BE49-F238E27FC236}">
                    <a16:creationId xmlns:a16="http://schemas.microsoft.com/office/drawing/2014/main" id="{1D071F1D-23D3-4EA6-8755-3D61F6271A9E}"/>
                  </a:ext>
                </a:extLst>
              </p:cNvPr>
              <p:cNvSpPr txBox="1"/>
              <p:nvPr/>
            </p:nvSpPr>
            <p:spPr>
              <a:xfrm>
                <a:off x="1692250" y="1603451"/>
                <a:ext cx="1080120" cy="1545378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en-US" altLang="zh-CN" sz="9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4</a:t>
                </a:r>
                <a:endParaRPr lang="zh-CN" altLang="en-US" sz="8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CC9CD228-C17F-46FF-97B4-BF4E16F71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082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18DF84A-E920-474A-AC83-8A0B59E67C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887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A2D4190-63A0-4F00-B01D-C5E8FFEA6A3F}"/>
              </a:ext>
            </a:extLst>
          </p:cNvPr>
          <p:cNvGrpSpPr/>
          <p:nvPr/>
        </p:nvGrpSpPr>
        <p:grpSpPr>
          <a:xfrm>
            <a:off x="1503274" y="3503454"/>
            <a:ext cx="4401444" cy="560493"/>
            <a:chOff x="1503274" y="3503454"/>
            <a:chExt cx="4401444" cy="560493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503274" y="3773248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0EFFD1-4744-413F-BF15-8C2E1120B48D}"/>
                </a:ext>
              </a:extLst>
            </p:cNvPr>
            <p:cNvGrpSpPr/>
            <p:nvPr/>
          </p:nvGrpSpPr>
          <p:grpSpPr>
            <a:xfrm>
              <a:off x="1647290" y="3503454"/>
              <a:ext cx="4257428" cy="560493"/>
              <a:chOff x="1647290" y="3503454"/>
              <a:chExt cx="4257428" cy="560493"/>
            </a:xfrm>
          </p:grpSpPr>
          <p:sp>
            <p:nvSpPr>
              <p:cNvPr id="31" name="文本框 34">
                <a:extLst>
                  <a:ext uri="{FF2B5EF4-FFF2-40B4-BE49-F238E27FC236}">
                    <a16:creationId xmlns:a16="http://schemas.microsoft.com/office/drawing/2014/main" id="{EE223473-6B22-4CAE-85E7-B6E9D9EC8B2F}"/>
                  </a:ext>
                </a:extLst>
              </p:cNvPr>
              <p:cNvSpPr txBox="1"/>
              <p:nvPr/>
            </p:nvSpPr>
            <p:spPr>
              <a:xfrm>
                <a:off x="2538429" y="3503454"/>
                <a:ext cx="2475151" cy="560493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黑体" pitchFamily="2" charset="-122"/>
                    <a:ea typeface="黑体" pitchFamily="2" charset="-122"/>
                    <a:cs typeface="+mn-ea"/>
                    <a:sym typeface="+mn-lt"/>
                  </a:rPr>
                  <a:t>焦虑的本质</a:t>
                </a:r>
                <a:endParaRPr lang="zh-CN" altLang="en-US" sz="2800" dirty="0">
                  <a:solidFill>
                    <a:schemeClr val="bg1"/>
                  </a:solidFill>
                  <a:latin typeface="黑体" pitchFamily="2" charset="-122"/>
                  <a:ea typeface="黑体" pitchFamily="2" charset="-122"/>
                  <a:cs typeface="+mn-ea"/>
                  <a:sym typeface="+mn-lt"/>
                </a:endParaRP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6E770D8-45FE-4D4B-851E-B2C5AB4B3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7290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EC84468-3B14-4BF8-B636-5D2E74142B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6646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5315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2E78DB1-3AFD-4D02-B168-35761DB69F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02" b="5302"/>
          <a:stretch/>
        </p:blipFill>
        <p:spPr>
          <a:xfrm>
            <a:off x="-1" y="0"/>
            <a:ext cx="9001125" cy="5063133"/>
          </a:xfrm>
          <a:prstGeom prst="rect">
            <a:avLst/>
          </a:prstGeom>
        </p:spPr>
      </p:pic>
      <p:sp>
        <p:nvSpPr>
          <p:cNvPr id="3" name="直角三角形 2">
            <a:extLst>
              <a:ext uri="{FF2B5EF4-FFF2-40B4-BE49-F238E27FC236}">
                <a16:creationId xmlns:a16="http://schemas.microsoft.com/office/drawing/2014/main" id="{42761555-7D1B-46B4-9D28-CC1524276B2C}"/>
              </a:ext>
            </a:extLst>
          </p:cNvPr>
          <p:cNvSpPr/>
          <p:nvPr/>
        </p:nvSpPr>
        <p:spPr>
          <a:xfrm rot="5400000">
            <a:off x="-1" y="0"/>
            <a:ext cx="1145544" cy="1145544"/>
          </a:xfrm>
          <a:prstGeom prst="rtTriangle">
            <a:avLst/>
          </a:prstGeom>
          <a:solidFill>
            <a:srgbClr val="233C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9C6408A7-6C6C-4935-A3EC-A8B7E18920F5}"/>
              </a:ext>
            </a:extLst>
          </p:cNvPr>
          <p:cNvGrpSpPr/>
          <p:nvPr/>
        </p:nvGrpSpPr>
        <p:grpSpPr>
          <a:xfrm>
            <a:off x="5940723" y="2002731"/>
            <a:ext cx="3060402" cy="3060402"/>
            <a:chOff x="5940723" y="2002731"/>
            <a:chExt cx="3060402" cy="3060402"/>
          </a:xfrm>
        </p:grpSpPr>
        <p:sp>
          <p:nvSpPr>
            <p:cNvPr id="8" name="直角三角形 7">
              <a:extLst>
                <a:ext uri="{FF2B5EF4-FFF2-40B4-BE49-F238E27FC236}">
                  <a16:creationId xmlns:a16="http://schemas.microsoft.com/office/drawing/2014/main" id="{E6FE3EA7-A8AD-4352-A044-1F49197D156F}"/>
                </a:ext>
              </a:extLst>
            </p:cNvPr>
            <p:cNvSpPr/>
            <p:nvPr/>
          </p:nvSpPr>
          <p:spPr>
            <a:xfrm rot="16200000">
              <a:off x="5940723" y="2002731"/>
              <a:ext cx="3060402" cy="3060402"/>
            </a:xfrm>
            <a:prstGeom prst="rtTriangle">
              <a:avLst/>
            </a:prstGeom>
            <a:solidFill>
              <a:srgbClr val="30548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直角三角形 5">
              <a:extLst>
                <a:ext uri="{FF2B5EF4-FFF2-40B4-BE49-F238E27FC236}">
                  <a16:creationId xmlns:a16="http://schemas.microsoft.com/office/drawing/2014/main" id="{BBEFCE5E-131C-4207-89FF-243A0E6D417D}"/>
                </a:ext>
              </a:extLst>
            </p:cNvPr>
            <p:cNvSpPr/>
            <p:nvPr/>
          </p:nvSpPr>
          <p:spPr>
            <a:xfrm rot="16200000">
              <a:off x="7236866" y="3298875"/>
              <a:ext cx="1764258" cy="1764258"/>
            </a:xfrm>
            <a:prstGeom prst="rtTriangle">
              <a:avLst/>
            </a:prstGeom>
            <a:solidFill>
              <a:srgbClr val="233C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E2A81614-55EC-4548-8FB0-823FE2E838C1}"/>
              </a:ext>
            </a:extLst>
          </p:cNvPr>
          <p:cNvSpPr/>
          <p:nvPr/>
        </p:nvSpPr>
        <p:spPr>
          <a:xfrm rot="18900000">
            <a:off x="-619089" y="1981811"/>
            <a:ext cx="5993325" cy="277972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948A257-E190-4C39-8A74-5164C3B2F004}"/>
              </a:ext>
            </a:extLst>
          </p:cNvPr>
          <p:cNvSpPr/>
          <p:nvPr/>
        </p:nvSpPr>
        <p:spPr>
          <a:xfrm rot="18900000">
            <a:off x="-366210" y="1278075"/>
            <a:ext cx="936104" cy="64614"/>
          </a:xfrm>
          <a:prstGeom prst="rect">
            <a:avLst/>
          </a:prstGeom>
          <a:solidFill>
            <a:srgbClr val="30548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FC73DC8-A6A5-4D7C-B9AB-FDAA1B53837A}"/>
              </a:ext>
            </a:extLst>
          </p:cNvPr>
          <p:cNvSpPr/>
          <p:nvPr/>
        </p:nvSpPr>
        <p:spPr>
          <a:xfrm rot="18900000">
            <a:off x="346221" y="1023621"/>
            <a:ext cx="804303" cy="45719"/>
          </a:xfrm>
          <a:prstGeom prst="rect">
            <a:avLst/>
          </a:prstGeom>
          <a:solidFill>
            <a:srgbClr val="30548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1E3CB60-F813-4079-A21E-8C1E0A4C5328}"/>
              </a:ext>
            </a:extLst>
          </p:cNvPr>
          <p:cNvSpPr/>
          <p:nvPr/>
        </p:nvSpPr>
        <p:spPr>
          <a:xfrm rot="18900000">
            <a:off x="7994817" y="-40367"/>
            <a:ext cx="936104" cy="64614"/>
          </a:xfrm>
          <a:prstGeom prst="rect">
            <a:avLst/>
          </a:prstGeom>
          <a:solidFill>
            <a:srgbClr val="30548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1A2ABDD-9F75-41DB-9E43-44001031B8C2}"/>
              </a:ext>
            </a:extLst>
          </p:cNvPr>
          <p:cNvSpPr/>
          <p:nvPr/>
        </p:nvSpPr>
        <p:spPr>
          <a:xfrm rot="18900000">
            <a:off x="7716550" y="498105"/>
            <a:ext cx="1528868" cy="49711"/>
          </a:xfrm>
          <a:prstGeom prst="rect">
            <a:avLst/>
          </a:prstGeom>
          <a:solidFill>
            <a:srgbClr val="30548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0EDE566-D846-4392-8529-4397A709449F}"/>
              </a:ext>
            </a:extLst>
          </p:cNvPr>
          <p:cNvSpPr/>
          <p:nvPr/>
        </p:nvSpPr>
        <p:spPr>
          <a:xfrm rot="18900000">
            <a:off x="8728489" y="106169"/>
            <a:ext cx="936104" cy="78096"/>
          </a:xfrm>
          <a:prstGeom prst="rect">
            <a:avLst/>
          </a:prstGeom>
          <a:solidFill>
            <a:srgbClr val="30548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EC9E70A-AC27-4651-8C42-215721CDB7B6}"/>
              </a:ext>
            </a:extLst>
          </p:cNvPr>
          <p:cNvGrpSpPr/>
          <p:nvPr/>
        </p:nvGrpSpPr>
        <p:grpSpPr>
          <a:xfrm>
            <a:off x="1665453" y="1023843"/>
            <a:ext cx="2031325" cy="646331"/>
            <a:chOff x="1665453" y="1023843"/>
            <a:chExt cx="2031325" cy="646331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D11AB88A-736F-464E-8615-89B70BB2EA7F}"/>
                </a:ext>
              </a:extLst>
            </p:cNvPr>
            <p:cNvSpPr/>
            <p:nvPr/>
          </p:nvSpPr>
          <p:spPr>
            <a:xfrm>
              <a:off x="1665453" y="1023843"/>
              <a:ext cx="203132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600" i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经常运动</a:t>
              </a:r>
            </a:p>
          </p:txBody>
        </p: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0E62F3BF-56DA-43FA-9BF8-FBCB29D6C95D}"/>
                </a:ext>
              </a:extLst>
            </p:cNvPr>
            <p:cNvCxnSpPr>
              <a:cxnSpLocks/>
            </p:cNvCxnSpPr>
            <p:nvPr/>
          </p:nvCxnSpPr>
          <p:spPr>
            <a:xfrm>
              <a:off x="1692250" y="1664190"/>
              <a:ext cx="1800200" cy="0"/>
            </a:xfrm>
            <a:prstGeom prst="line">
              <a:avLst/>
            </a:prstGeom>
            <a:ln>
              <a:solidFill>
                <a:srgbClr val="17283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C88DF57-2307-495E-9DCD-221BB514F2D2}"/>
              </a:ext>
            </a:extLst>
          </p:cNvPr>
          <p:cNvGrpSpPr/>
          <p:nvPr/>
        </p:nvGrpSpPr>
        <p:grpSpPr>
          <a:xfrm>
            <a:off x="562387" y="2085532"/>
            <a:ext cx="4658255" cy="1658077"/>
            <a:chOff x="562387" y="2085532"/>
            <a:chExt cx="4658255" cy="1658077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1AEB6441-61BA-4D4A-8B2F-32807B231D01}"/>
                </a:ext>
              </a:extLst>
            </p:cNvPr>
            <p:cNvSpPr/>
            <p:nvPr/>
          </p:nvSpPr>
          <p:spPr>
            <a:xfrm>
              <a:off x="562387" y="3405055"/>
              <a:ext cx="297405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神经递质的分泌也跟运动有关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FF961CEC-95C9-468E-A95B-E85FBB65E84D}"/>
                </a:ext>
              </a:extLst>
            </p:cNvPr>
            <p:cNvSpPr/>
            <p:nvPr/>
          </p:nvSpPr>
          <p:spPr>
            <a:xfrm>
              <a:off x="1747580" y="2085532"/>
              <a:ext cx="347306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经常运动对身体有诸多益处比如</a:t>
              </a:r>
              <a:r>
                <a:rPr lang="en-US" altLang="zh-CN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:</a:t>
              </a:r>
              <a:endParaRPr lang="zh-CN" altLang="en-US" dirty="0">
                <a:solidFill>
                  <a:srgbClr val="17283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5C9106A8-5424-4193-B04C-0387EF9A04EE}"/>
                </a:ext>
              </a:extLst>
            </p:cNvPr>
            <p:cNvGrpSpPr/>
            <p:nvPr/>
          </p:nvGrpSpPr>
          <p:grpSpPr>
            <a:xfrm>
              <a:off x="1548234" y="2616227"/>
              <a:ext cx="2491423" cy="312935"/>
              <a:chOff x="1640607" y="2592672"/>
              <a:chExt cx="2491423" cy="312935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8C346240-AF5D-4D69-90D5-4056E68E3C31}"/>
                  </a:ext>
                </a:extLst>
              </p:cNvPr>
              <p:cNvSpPr/>
              <p:nvPr/>
            </p:nvSpPr>
            <p:spPr>
              <a:xfrm>
                <a:off x="1640607" y="2597830"/>
                <a:ext cx="902811" cy="307777"/>
              </a:xfrm>
              <a:prstGeom prst="rect">
                <a:avLst/>
              </a:prstGeom>
              <a:ln w="6350">
                <a:solidFill>
                  <a:srgbClr val="17283D"/>
                </a:solidFill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心肺功能</a:t>
                </a: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882493E2-48C1-4A89-895C-CB6BFD3A2826}"/>
                  </a:ext>
                </a:extLst>
              </p:cNvPr>
              <p:cNvSpPr/>
              <p:nvPr/>
            </p:nvSpPr>
            <p:spPr>
              <a:xfrm>
                <a:off x="2793985" y="2592673"/>
                <a:ext cx="543739" cy="307777"/>
              </a:xfrm>
              <a:prstGeom prst="rect">
                <a:avLst/>
              </a:prstGeom>
              <a:ln w="6350">
                <a:solidFill>
                  <a:srgbClr val="17283D"/>
                </a:solidFill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皮肤</a:t>
                </a: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D932CCB-E93C-48E9-AC63-3B8FA94DA4B0}"/>
                  </a:ext>
                </a:extLst>
              </p:cNvPr>
              <p:cNvSpPr/>
              <p:nvPr/>
            </p:nvSpPr>
            <p:spPr>
              <a:xfrm>
                <a:off x="3588291" y="2592672"/>
                <a:ext cx="543739" cy="307777"/>
              </a:xfrm>
              <a:prstGeom prst="rect">
                <a:avLst/>
              </a:prstGeom>
              <a:ln w="6350">
                <a:solidFill>
                  <a:srgbClr val="17283D"/>
                </a:solidFill>
              </a:ln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睡眠</a:t>
                </a: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74E1662-62C9-46FE-9D70-9FA87D6B4859}"/>
                </a:ext>
              </a:extLst>
            </p:cNvPr>
            <p:cNvSpPr txBox="1"/>
            <p:nvPr/>
          </p:nvSpPr>
          <p:spPr>
            <a:xfrm>
              <a:off x="2397901" y="2997831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rgbClr val="17283D"/>
                  </a:solidFill>
                </a:rPr>
                <a:t>……</a:t>
              </a:r>
              <a:endParaRPr lang="zh-CN" altLang="en-US" dirty="0">
                <a:solidFill>
                  <a:srgbClr val="17283D"/>
                </a:solidFill>
              </a:endParaRPr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773D6CAE-F218-47FD-9DBB-F286D7EE1A99}"/>
              </a:ext>
            </a:extLst>
          </p:cNvPr>
          <p:cNvSpPr txBox="1"/>
          <p:nvPr/>
        </p:nvSpPr>
        <p:spPr>
          <a:xfrm rot="18900000">
            <a:off x="4627262" y="2486286"/>
            <a:ext cx="54249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b="1" dirty="0">
                <a:solidFill>
                  <a:schemeClr val="bg1">
                    <a:alpha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SPORT</a:t>
            </a:r>
            <a:endParaRPr lang="zh-CN" altLang="en-US" sz="9600" b="1" dirty="0">
              <a:solidFill>
                <a:schemeClr val="bg1">
                  <a:alpha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6403215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9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nodeType="withEffect" p14:presetBounceEnd="3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4" grpId="0" animBg="1"/>
          <p:bldP spid="15" grpId="0" animBg="1"/>
          <p:bldP spid="16" grpId="0" animBg="1"/>
          <p:bldP spid="17" grpId="0" animBg="1"/>
          <p:bldP spid="3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9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42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75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3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8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4" grpId="0" animBg="1"/>
          <p:bldP spid="15" grpId="0" animBg="1"/>
          <p:bldP spid="16" grpId="0" animBg="1"/>
          <p:bldP spid="17" grpId="0" animBg="1"/>
          <p:bldP spid="39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CA40B35-74A6-4D19-B9FD-CFE3824D6D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97"/>
          <a:stretch/>
        </p:blipFill>
        <p:spPr>
          <a:xfrm>
            <a:off x="0" y="0"/>
            <a:ext cx="4500563" cy="504031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86858D5-24BD-435C-B055-116225BDF2FF}"/>
              </a:ext>
            </a:extLst>
          </p:cNvPr>
          <p:cNvSpPr/>
          <p:nvPr/>
        </p:nvSpPr>
        <p:spPr>
          <a:xfrm>
            <a:off x="1188195" y="503932"/>
            <a:ext cx="3312368" cy="4032448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7B656E6-BF2F-417C-86F0-C08298D55B7A}"/>
              </a:ext>
            </a:extLst>
          </p:cNvPr>
          <p:cNvGrpSpPr/>
          <p:nvPr/>
        </p:nvGrpSpPr>
        <p:grpSpPr>
          <a:xfrm>
            <a:off x="4500562" y="503932"/>
            <a:ext cx="4176464" cy="4032448"/>
            <a:chOff x="4500562" y="503932"/>
            <a:chExt cx="4176464" cy="4032448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0318AD35-9B6A-4774-9DA6-BAD512037414}"/>
                </a:ext>
              </a:extLst>
            </p:cNvPr>
            <p:cNvCxnSpPr>
              <a:cxnSpLocks/>
            </p:cNvCxnSpPr>
            <p:nvPr/>
          </p:nvCxnSpPr>
          <p:spPr>
            <a:xfrm>
              <a:off x="4500562" y="503932"/>
              <a:ext cx="4176464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5441328-64EC-4C11-B913-C8B72FBE2E17}"/>
                </a:ext>
              </a:extLst>
            </p:cNvPr>
            <p:cNvCxnSpPr>
              <a:cxnSpLocks/>
            </p:cNvCxnSpPr>
            <p:nvPr/>
          </p:nvCxnSpPr>
          <p:spPr>
            <a:xfrm>
              <a:off x="4500562" y="4536380"/>
              <a:ext cx="4176464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AE85025-A704-4C80-92CD-2826C87C3C41}"/>
                </a:ext>
              </a:extLst>
            </p:cNvPr>
            <p:cNvCxnSpPr>
              <a:cxnSpLocks/>
            </p:cNvCxnSpPr>
            <p:nvPr/>
          </p:nvCxnSpPr>
          <p:spPr>
            <a:xfrm>
              <a:off x="8671311" y="503932"/>
              <a:ext cx="0" cy="4032448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C84B3D91-D3CC-4823-B61A-5F5E4EEFD6EF}"/>
              </a:ext>
            </a:extLst>
          </p:cNvPr>
          <p:cNvSpPr/>
          <p:nvPr/>
        </p:nvSpPr>
        <p:spPr>
          <a:xfrm>
            <a:off x="1620250" y="791964"/>
            <a:ext cx="6696736" cy="3456384"/>
          </a:xfrm>
          <a:prstGeom prst="rect">
            <a:avLst/>
          </a:prstGeom>
          <a:solidFill>
            <a:srgbClr val="30548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8731B1-26C1-465F-835C-8096DE616BCE}"/>
              </a:ext>
            </a:extLst>
          </p:cNvPr>
          <p:cNvGrpSpPr/>
          <p:nvPr/>
        </p:nvGrpSpPr>
        <p:grpSpPr>
          <a:xfrm>
            <a:off x="2022346" y="1079996"/>
            <a:ext cx="6078616" cy="2700250"/>
            <a:chOff x="2022346" y="1079996"/>
            <a:chExt cx="6078616" cy="2700250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01CA02E9-52B6-4242-912E-3B3EAE3E60CB}"/>
                </a:ext>
              </a:extLst>
            </p:cNvPr>
            <p:cNvSpPr/>
            <p:nvPr/>
          </p:nvSpPr>
          <p:spPr>
            <a:xfrm>
              <a:off x="2030128" y="1079996"/>
              <a:ext cx="15020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sz="2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即刻应对 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6B856D6B-4F93-4C65-887F-7CB983AB6748}"/>
                </a:ext>
              </a:extLst>
            </p:cNvPr>
            <p:cNvSpPr/>
            <p:nvPr/>
          </p:nvSpPr>
          <p:spPr>
            <a:xfrm>
              <a:off x="2043409" y="1480106"/>
              <a:ext cx="60575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它使人恐惧不安，甚至让人陷入对死亡或发疯的恐惧它使人恐惧不安</a:t>
              </a:r>
            </a:p>
          </p:txBody>
        </p: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C3919DA-AB20-489B-8769-68BF104CC4B6}"/>
                </a:ext>
              </a:extLst>
            </p:cNvPr>
            <p:cNvGrpSpPr/>
            <p:nvPr/>
          </p:nvGrpSpPr>
          <p:grpSpPr>
            <a:xfrm>
              <a:off x="2124075" y="2160116"/>
              <a:ext cx="3888432" cy="0"/>
              <a:chOff x="2250281" y="2448148"/>
              <a:chExt cx="3888432" cy="0"/>
            </a:xfrm>
          </p:grpSpPr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2292D6BE-1BAB-49ED-A6A1-AEF5629516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50281" y="2448148"/>
                <a:ext cx="1024725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ECFAF881-820E-4F61-AE48-1CA0F447F97A}"/>
                  </a:ext>
                </a:extLst>
              </p:cNvPr>
              <p:cNvCxnSpPr/>
              <p:nvPr/>
            </p:nvCxnSpPr>
            <p:spPr>
              <a:xfrm>
                <a:off x="2250281" y="2448148"/>
                <a:ext cx="388843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6B8F4C0-7E0D-4389-9AA8-15D52A8C06D1}"/>
                </a:ext>
              </a:extLst>
            </p:cNvPr>
            <p:cNvSpPr/>
            <p:nvPr/>
          </p:nvSpPr>
          <p:spPr>
            <a:xfrm>
              <a:off x="2022346" y="3195471"/>
              <a:ext cx="605755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它使人恐惧不安，甚至让人陷入对死亡或发疯的恐惧它使人恐惧不安</a:t>
              </a:r>
            </a:p>
          </p:txBody>
        </p: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77FB133B-EE4B-4E29-9DAE-4607EF768823}"/>
                </a:ext>
              </a:extLst>
            </p:cNvPr>
            <p:cNvGrpSpPr/>
            <p:nvPr/>
          </p:nvGrpSpPr>
          <p:grpSpPr>
            <a:xfrm>
              <a:off x="2127885" y="2304132"/>
              <a:ext cx="5685045" cy="847253"/>
              <a:chOff x="2124075" y="2464990"/>
              <a:chExt cx="5685045" cy="847253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EDE5420D-F667-4ACF-A606-C29EC1160AAB}"/>
                  </a:ext>
                </a:extLst>
              </p:cNvPr>
              <p:cNvSpPr/>
              <p:nvPr/>
            </p:nvSpPr>
            <p:spPr>
              <a:xfrm>
                <a:off x="2124075" y="2464990"/>
                <a:ext cx="5685045" cy="847253"/>
              </a:xfrm>
              <a:prstGeom prst="rect">
                <a:avLst/>
              </a:prstGeom>
              <a:noFill/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494A8625-C76B-480D-A992-F233DE489E87}"/>
                  </a:ext>
                </a:extLst>
              </p:cNvPr>
              <p:cNvGrpSpPr/>
              <p:nvPr/>
            </p:nvGrpSpPr>
            <p:grpSpPr>
              <a:xfrm>
                <a:off x="2549092" y="2532808"/>
                <a:ext cx="4825011" cy="711617"/>
                <a:chOff x="2549092" y="2520156"/>
                <a:chExt cx="4825011" cy="711617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D915D4E9-5638-4544-A03B-B5EBEE772020}"/>
                    </a:ext>
                  </a:extLst>
                </p:cNvPr>
                <p:cNvGrpSpPr/>
                <p:nvPr/>
              </p:nvGrpSpPr>
              <p:grpSpPr>
                <a:xfrm>
                  <a:off x="2549092" y="2873613"/>
                  <a:ext cx="4825011" cy="358160"/>
                  <a:chOff x="4058403" y="2448148"/>
                  <a:chExt cx="4825011" cy="358160"/>
                </a:xfrm>
              </p:grpSpPr>
              <p:grpSp>
                <p:nvGrpSpPr>
                  <p:cNvPr id="33" name="组合 32">
                    <a:extLst>
                      <a:ext uri="{FF2B5EF4-FFF2-40B4-BE49-F238E27FC236}">
                        <a16:creationId xmlns:a16="http://schemas.microsoft.com/office/drawing/2014/main" id="{92A1D022-DC96-4F8D-9D0C-9FD7C5ACEF6C}"/>
                      </a:ext>
                    </a:extLst>
                  </p:cNvPr>
                  <p:cNvGrpSpPr/>
                  <p:nvPr/>
                </p:nvGrpSpPr>
                <p:grpSpPr>
                  <a:xfrm>
                    <a:off x="4058403" y="2467754"/>
                    <a:ext cx="1224359" cy="338554"/>
                    <a:chOff x="2369184" y="2519872"/>
                    <a:chExt cx="1224359" cy="338554"/>
                  </a:xfrm>
                </p:grpSpPr>
                <p:sp>
                  <p:nvSpPr>
                    <p:cNvPr id="31" name="矩形 30">
                      <a:extLst>
                        <a:ext uri="{FF2B5EF4-FFF2-40B4-BE49-F238E27FC236}">
                          <a16:creationId xmlns:a16="http://schemas.microsoft.com/office/drawing/2014/main" id="{50C1A3C6-FD81-42B7-87FE-3D8A7E97BA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69184" y="2529449"/>
                      <a:ext cx="1224359" cy="319400"/>
                    </a:xfrm>
                    <a:prstGeom prst="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2" name="矩形 31">
                      <a:extLst>
                        <a:ext uri="{FF2B5EF4-FFF2-40B4-BE49-F238E27FC236}">
                          <a16:creationId xmlns:a16="http://schemas.microsoft.com/office/drawing/2014/main" id="{E56562E5-8076-4D5D-AE51-B796D6DE5C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78662" y="2519872"/>
                      <a:ext cx="1005403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17283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长期原因</a:t>
                      </a:r>
                    </a:p>
                  </p:txBody>
                </p:sp>
              </p:grpSp>
              <p:grpSp>
                <p:nvGrpSpPr>
                  <p:cNvPr id="34" name="组合 33">
                    <a:extLst>
                      <a:ext uri="{FF2B5EF4-FFF2-40B4-BE49-F238E27FC236}">
                        <a16:creationId xmlns:a16="http://schemas.microsoft.com/office/drawing/2014/main" id="{F6064FCC-5815-47CD-8D81-383F490CBFEB}"/>
                      </a:ext>
                    </a:extLst>
                  </p:cNvPr>
                  <p:cNvGrpSpPr/>
                  <p:nvPr/>
                </p:nvGrpSpPr>
                <p:grpSpPr>
                  <a:xfrm>
                    <a:off x="5826730" y="2448148"/>
                    <a:ext cx="1224359" cy="338554"/>
                    <a:chOff x="2589228" y="2519872"/>
                    <a:chExt cx="1224359" cy="338554"/>
                  </a:xfrm>
                </p:grpSpPr>
                <p:sp>
                  <p:nvSpPr>
                    <p:cNvPr id="35" name="矩形 34">
                      <a:extLst>
                        <a:ext uri="{FF2B5EF4-FFF2-40B4-BE49-F238E27FC236}">
                          <a16:creationId xmlns:a16="http://schemas.microsoft.com/office/drawing/2014/main" id="{2D5AAEF6-F419-483A-A6FB-8BD05ECCDD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89228" y="2529449"/>
                      <a:ext cx="1224359" cy="319400"/>
                    </a:xfrm>
                    <a:prstGeom prst="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6" name="矩形 35">
                      <a:extLst>
                        <a:ext uri="{FF2B5EF4-FFF2-40B4-BE49-F238E27FC236}">
                          <a16:creationId xmlns:a16="http://schemas.microsoft.com/office/drawing/2014/main" id="{064A5721-4F52-423C-BA8D-55E0587934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98706" y="2519872"/>
                      <a:ext cx="1005403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17283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长期原因</a:t>
                      </a:r>
                    </a:p>
                  </p:txBody>
                </p:sp>
              </p:grpSp>
              <p:grpSp>
                <p:nvGrpSpPr>
                  <p:cNvPr id="37" name="组合 36">
                    <a:extLst>
                      <a:ext uri="{FF2B5EF4-FFF2-40B4-BE49-F238E27FC236}">
                        <a16:creationId xmlns:a16="http://schemas.microsoft.com/office/drawing/2014/main" id="{5547DB44-E654-4C5D-9FBB-63CBF9658459}"/>
                      </a:ext>
                    </a:extLst>
                  </p:cNvPr>
                  <p:cNvGrpSpPr/>
                  <p:nvPr/>
                </p:nvGrpSpPr>
                <p:grpSpPr>
                  <a:xfrm>
                    <a:off x="7659055" y="2448148"/>
                    <a:ext cx="1224359" cy="338554"/>
                    <a:chOff x="2873269" y="2519872"/>
                    <a:chExt cx="1224359" cy="338554"/>
                  </a:xfrm>
                </p:grpSpPr>
                <p:sp>
                  <p:nvSpPr>
                    <p:cNvPr id="38" name="矩形 37">
                      <a:extLst>
                        <a:ext uri="{FF2B5EF4-FFF2-40B4-BE49-F238E27FC236}">
                          <a16:creationId xmlns:a16="http://schemas.microsoft.com/office/drawing/2014/main" id="{6218EE19-8712-424E-909E-A25E7DCEDA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73269" y="2529449"/>
                      <a:ext cx="1224359" cy="319400"/>
                    </a:xfrm>
                    <a:prstGeom prst="rect">
                      <a:avLst/>
                    </a:prstGeom>
                    <a:solidFill>
                      <a:schemeClr val="bg1">
                        <a:lumMod val="9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39" name="矩形 38">
                      <a:extLst>
                        <a:ext uri="{FF2B5EF4-FFF2-40B4-BE49-F238E27FC236}">
                          <a16:creationId xmlns:a16="http://schemas.microsoft.com/office/drawing/2014/main" id="{A5D286D4-B6D4-489A-9C4B-B2EFC9EAA7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82747" y="2519872"/>
                      <a:ext cx="1005403" cy="338554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/>
                      <a:r>
                        <a:rPr lang="zh-CN" altLang="en-US" b="1" dirty="0">
                          <a:solidFill>
                            <a:srgbClr val="17283D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长期原因</a:t>
                      </a:r>
                    </a:p>
                  </p:txBody>
                </p:sp>
              </p:grpSp>
            </p:grpSp>
            <p:sp>
              <p:nvSpPr>
                <p:cNvPr id="41" name="矩形 40">
                  <a:extLst>
                    <a:ext uri="{FF2B5EF4-FFF2-40B4-BE49-F238E27FC236}">
                      <a16:creationId xmlns:a16="http://schemas.microsoft.com/office/drawing/2014/main" id="{964EABBB-4721-4A5C-838F-C5FCE8931C7F}"/>
                    </a:ext>
                  </a:extLst>
                </p:cNvPr>
                <p:cNvSpPr/>
                <p:nvPr/>
              </p:nvSpPr>
              <p:spPr>
                <a:xfrm>
                  <a:off x="3826181" y="2520156"/>
                  <a:ext cx="2484388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dist"/>
                  <a:r>
                    <a:rPr lang="zh-CN" altLang="en-US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长期原因分为三种</a:t>
                  </a:r>
                  <a:endParaRPr lang="zh-CN" altLang="en-US" b="1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8257853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3075176E-854E-4F3B-B369-7834415EB631}"/>
              </a:ext>
            </a:extLst>
          </p:cNvPr>
          <p:cNvGrpSpPr/>
          <p:nvPr/>
        </p:nvGrpSpPr>
        <p:grpSpPr>
          <a:xfrm>
            <a:off x="0" y="-11410"/>
            <a:ext cx="9001125" cy="5063133"/>
            <a:chOff x="1665571" y="467232"/>
            <a:chExt cx="9001125" cy="5063133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4348A1E3-4439-4400-8C5B-07ED746144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2206" b="2198"/>
            <a:stretch/>
          </p:blipFill>
          <p:spPr>
            <a:xfrm>
              <a:off x="1665571" y="467232"/>
              <a:ext cx="9001125" cy="5063133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2618105C-9BDB-4775-93EF-D725FE23DD36}"/>
                </a:ext>
              </a:extLst>
            </p:cNvPr>
            <p:cNvSpPr/>
            <p:nvPr/>
          </p:nvSpPr>
          <p:spPr>
            <a:xfrm>
              <a:off x="1665571" y="467232"/>
              <a:ext cx="9001124" cy="5063133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EFBB849-7C02-4CCF-98E0-06EF5A02BBFB}"/>
              </a:ext>
            </a:extLst>
          </p:cNvPr>
          <p:cNvGrpSpPr/>
          <p:nvPr/>
        </p:nvGrpSpPr>
        <p:grpSpPr>
          <a:xfrm>
            <a:off x="476784" y="2402442"/>
            <a:ext cx="2377575" cy="516453"/>
            <a:chOff x="1449891" y="2262723"/>
            <a:chExt cx="2377575" cy="516453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76F012F8-0BDC-4981-9EE4-286D6D47F085}"/>
                </a:ext>
              </a:extLst>
            </p:cNvPr>
            <p:cNvSpPr/>
            <p:nvPr/>
          </p:nvSpPr>
          <p:spPr>
            <a:xfrm>
              <a:off x="1449891" y="2262723"/>
              <a:ext cx="2377574" cy="516453"/>
            </a:xfrm>
            <a:prstGeom prst="roundRect">
              <a:avLst>
                <a:gd name="adj" fmla="val 10842"/>
              </a:avLst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D46EAA9-0268-4ED5-952B-F292FB12EDD1}"/>
                </a:ext>
              </a:extLst>
            </p:cNvPr>
            <p:cNvSpPr/>
            <p:nvPr/>
          </p:nvSpPr>
          <p:spPr>
            <a:xfrm>
              <a:off x="1449891" y="2351672"/>
              <a:ext cx="237757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从事自己喜欢的职业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FADAA7C-6812-4607-B667-2AB687F5C26F}"/>
              </a:ext>
            </a:extLst>
          </p:cNvPr>
          <p:cNvGrpSpPr/>
          <p:nvPr/>
        </p:nvGrpSpPr>
        <p:grpSpPr>
          <a:xfrm>
            <a:off x="3311775" y="2402442"/>
            <a:ext cx="2377575" cy="516453"/>
            <a:chOff x="1449891" y="2262723"/>
            <a:chExt cx="2377575" cy="516453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6235C4BA-3FA9-48D5-8A3F-C8DFEC33804A}"/>
                </a:ext>
              </a:extLst>
            </p:cNvPr>
            <p:cNvSpPr/>
            <p:nvPr/>
          </p:nvSpPr>
          <p:spPr>
            <a:xfrm>
              <a:off x="1449891" y="2262723"/>
              <a:ext cx="2377574" cy="516453"/>
            </a:xfrm>
            <a:prstGeom prst="roundRect">
              <a:avLst>
                <a:gd name="adj" fmla="val 10842"/>
              </a:avLst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569FF8CB-254E-435F-90F6-6339478D9D81}"/>
                </a:ext>
              </a:extLst>
            </p:cNvPr>
            <p:cNvSpPr/>
            <p:nvPr/>
          </p:nvSpPr>
          <p:spPr>
            <a:xfrm>
              <a:off x="1449891" y="2351672"/>
              <a:ext cx="237757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从事自己喜欢的职业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21EDFB7-995A-428A-B342-080295291AEF}"/>
              </a:ext>
            </a:extLst>
          </p:cNvPr>
          <p:cNvGrpSpPr/>
          <p:nvPr/>
        </p:nvGrpSpPr>
        <p:grpSpPr>
          <a:xfrm>
            <a:off x="6146766" y="2402442"/>
            <a:ext cx="2377575" cy="516453"/>
            <a:chOff x="1449891" y="2262723"/>
            <a:chExt cx="2377575" cy="516453"/>
          </a:xfrm>
        </p:grpSpPr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246D2596-9305-45B7-86CC-1CC383FE970E}"/>
                </a:ext>
              </a:extLst>
            </p:cNvPr>
            <p:cNvSpPr/>
            <p:nvPr/>
          </p:nvSpPr>
          <p:spPr>
            <a:xfrm>
              <a:off x="1449891" y="2262723"/>
              <a:ext cx="2377574" cy="516453"/>
            </a:xfrm>
            <a:prstGeom prst="roundRect">
              <a:avLst>
                <a:gd name="adj" fmla="val 10842"/>
              </a:avLst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7C76E50-89AB-49C8-88AC-B47F59B4E68F}"/>
                </a:ext>
              </a:extLst>
            </p:cNvPr>
            <p:cNvSpPr/>
            <p:nvPr/>
          </p:nvSpPr>
          <p:spPr>
            <a:xfrm>
              <a:off x="1449891" y="2351672"/>
              <a:ext cx="2377575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从事自己喜欢的职业</a:t>
              </a: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2200BFD4-EDB2-408D-910A-27D03F890F65}"/>
              </a:ext>
            </a:extLst>
          </p:cNvPr>
          <p:cNvGrpSpPr/>
          <p:nvPr/>
        </p:nvGrpSpPr>
        <p:grpSpPr>
          <a:xfrm>
            <a:off x="476783" y="957467"/>
            <a:ext cx="8047557" cy="977914"/>
            <a:chOff x="476783" y="957467"/>
            <a:chExt cx="8047557" cy="977914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749713D0-C181-46F6-A2E9-8AB7241D29ED}"/>
                </a:ext>
              </a:extLst>
            </p:cNvPr>
            <p:cNvGrpSpPr/>
            <p:nvPr/>
          </p:nvGrpSpPr>
          <p:grpSpPr>
            <a:xfrm>
              <a:off x="936165" y="1020627"/>
              <a:ext cx="7128793" cy="851594"/>
              <a:chOff x="1404217" y="741441"/>
              <a:chExt cx="7128793" cy="851594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20F7A69B-F6BC-4B77-9A65-621D3B1E1380}"/>
                  </a:ext>
                </a:extLst>
              </p:cNvPr>
              <p:cNvSpPr/>
              <p:nvPr/>
            </p:nvSpPr>
            <p:spPr>
              <a:xfrm>
                <a:off x="1404218" y="1254481"/>
                <a:ext cx="7128792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solidFill>
                      <a:srgbClr val="233C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它使人恐惧不安，甚至让人陷入对死亡或发疯的恐惧它使人恐惧不安</a:t>
                </a:r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06F3AE8F-8EF5-4F26-B52B-C009E8D19C1C}"/>
                  </a:ext>
                </a:extLst>
              </p:cNvPr>
              <p:cNvSpPr/>
              <p:nvPr/>
            </p:nvSpPr>
            <p:spPr>
              <a:xfrm>
                <a:off x="1404217" y="741441"/>
                <a:ext cx="2160241" cy="5232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dist"/>
                <a:r>
                  <a:rPr lang="zh-CN" altLang="en-US" sz="2800" b="1" dirty="0">
                    <a:solidFill>
                      <a:srgbClr val="233C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简化生活</a:t>
                </a:r>
              </a:p>
            </p:txBody>
          </p:sp>
        </p:grp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E752DF7-58E4-427B-8EE8-889DD222909C}"/>
                </a:ext>
              </a:extLst>
            </p:cNvPr>
            <p:cNvSpPr/>
            <p:nvPr/>
          </p:nvSpPr>
          <p:spPr>
            <a:xfrm>
              <a:off x="476783" y="957467"/>
              <a:ext cx="8047557" cy="977914"/>
            </a:xfrm>
            <a:prstGeom prst="rect">
              <a:avLst/>
            </a:prstGeom>
            <a:noFill/>
            <a:ln w="9525">
              <a:solidFill>
                <a:srgbClr val="233C5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261928DE-1A31-4310-A32D-72CB066AE41D}"/>
              </a:ext>
            </a:extLst>
          </p:cNvPr>
          <p:cNvGrpSpPr/>
          <p:nvPr/>
        </p:nvGrpSpPr>
        <p:grpSpPr>
          <a:xfrm>
            <a:off x="4277880" y="4049539"/>
            <a:ext cx="445366" cy="66613"/>
            <a:chOff x="2412330" y="1944092"/>
            <a:chExt cx="445366" cy="66613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B8C935B0-B544-4810-B5F2-7ED7B9ADA8E7}"/>
                </a:ext>
              </a:extLst>
            </p:cNvPr>
            <p:cNvSpPr/>
            <p:nvPr/>
          </p:nvSpPr>
          <p:spPr>
            <a:xfrm>
              <a:off x="2412330" y="1944092"/>
              <a:ext cx="196819" cy="66613"/>
            </a:xfrm>
            <a:prstGeom prst="roundRect">
              <a:avLst>
                <a:gd name="adj" fmla="val 50000"/>
              </a:avLst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2E48FFF5-14F5-492F-991B-0EC7672A280B}"/>
                </a:ext>
              </a:extLst>
            </p:cNvPr>
            <p:cNvSpPr/>
            <p:nvPr/>
          </p:nvSpPr>
          <p:spPr>
            <a:xfrm>
              <a:off x="2661252" y="1944092"/>
              <a:ext cx="77727" cy="66613"/>
            </a:xfrm>
            <a:prstGeom prst="roundRect">
              <a:avLst>
                <a:gd name="adj" fmla="val 50000"/>
              </a:avLst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54DA3303-1D9F-4593-893A-93F2E865CBE4}"/>
                </a:ext>
              </a:extLst>
            </p:cNvPr>
            <p:cNvSpPr/>
            <p:nvPr/>
          </p:nvSpPr>
          <p:spPr>
            <a:xfrm>
              <a:off x="2791083" y="1944092"/>
              <a:ext cx="66613" cy="66613"/>
            </a:xfrm>
            <a:prstGeom prst="ellipse">
              <a:avLst/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D3600AEF-59E6-4E13-80FC-17DD7D3A1D72}"/>
              </a:ext>
            </a:extLst>
          </p:cNvPr>
          <p:cNvSpPr/>
          <p:nvPr/>
        </p:nvSpPr>
        <p:spPr>
          <a:xfrm>
            <a:off x="684139" y="3221588"/>
            <a:ext cx="76328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另外，还可以通过控制打电话的时间、把简单家务交给别人和学会拒绝等方法简化生活</a:t>
            </a:r>
          </a:p>
        </p:txBody>
      </p:sp>
    </p:spTree>
    <p:extLst>
      <p:ext uri="{BB962C8B-B14F-4D97-AF65-F5344CB8AC3E}">
        <p14:creationId xmlns:p14="http://schemas.microsoft.com/office/powerpoint/2010/main" val="10055604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0C79367-A4A0-4DEF-8D3E-7BDE3409C7C0}"/>
              </a:ext>
            </a:extLst>
          </p:cNvPr>
          <p:cNvGrpSpPr/>
          <p:nvPr/>
        </p:nvGrpSpPr>
        <p:grpSpPr>
          <a:xfrm>
            <a:off x="0" y="-11410"/>
            <a:ext cx="9001125" cy="5063133"/>
            <a:chOff x="0" y="242167"/>
            <a:chExt cx="9001125" cy="5063133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3C3053EE-EB69-4D98-B8BA-B5AA2084D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920" b="13342"/>
            <a:stretch/>
          </p:blipFill>
          <p:spPr>
            <a:xfrm>
              <a:off x="0" y="242167"/>
              <a:ext cx="9001125" cy="5063133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1BD013A6-FF4E-4168-92AA-BFAF9923F2A7}"/>
                </a:ext>
              </a:extLst>
            </p:cNvPr>
            <p:cNvSpPr/>
            <p:nvPr/>
          </p:nvSpPr>
          <p:spPr>
            <a:xfrm>
              <a:off x="0" y="242167"/>
              <a:ext cx="9001125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BC0F9835-21EF-40E3-81F4-3E0614FD14CC}"/>
              </a:ext>
            </a:extLst>
          </p:cNvPr>
          <p:cNvSpPr/>
          <p:nvPr/>
        </p:nvSpPr>
        <p:spPr>
          <a:xfrm>
            <a:off x="252090" y="179896"/>
            <a:ext cx="8496944" cy="4680520"/>
          </a:xfrm>
          <a:prstGeom prst="roundRect">
            <a:avLst>
              <a:gd name="adj" fmla="val 1433"/>
            </a:avLst>
          </a:prstGeom>
          <a:solidFill>
            <a:srgbClr val="30548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D003909-89A8-44A9-9F75-E9029C5F6D3F}"/>
              </a:ext>
            </a:extLst>
          </p:cNvPr>
          <p:cNvGrpSpPr/>
          <p:nvPr/>
        </p:nvGrpSpPr>
        <p:grpSpPr>
          <a:xfrm>
            <a:off x="2963016" y="-669285"/>
            <a:ext cx="3075093" cy="1461249"/>
            <a:chOff x="2963016" y="-669285"/>
            <a:chExt cx="3075093" cy="1461249"/>
          </a:xfrm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BB7033DE-37A1-4CD1-A5F2-BBD1F6B5EF2A}"/>
                </a:ext>
              </a:extLst>
            </p:cNvPr>
            <p:cNvSpPr/>
            <p:nvPr/>
          </p:nvSpPr>
          <p:spPr>
            <a:xfrm>
              <a:off x="2963016" y="-669285"/>
              <a:ext cx="3075093" cy="1461249"/>
            </a:xfrm>
            <a:custGeom>
              <a:avLst/>
              <a:gdLst>
                <a:gd name="connsiteX0" fmla="*/ 0 w 4176588"/>
                <a:gd name="connsiteY0" fmla="*/ 0 h 5400600"/>
                <a:gd name="connsiteX1" fmla="*/ 4176588 w 4176588"/>
                <a:gd name="connsiteY1" fmla="*/ 0 h 5400600"/>
                <a:gd name="connsiteX2" fmla="*/ 4176588 w 4176588"/>
                <a:gd name="connsiteY2" fmla="*/ 4176588 h 5400600"/>
                <a:gd name="connsiteX3" fmla="*/ 2020299 w 4176588"/>
                <a:gd name="connsiteY3" fmla="*/ 5400600 h 5400600"/>
                <a:gd name="connsiteX4" fmla="*/ 0 w 4176588"/>
                <a:gd name="connsiteY4" fmla="*/ 4176588 h 540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6588" h="5400600">
                  <a:moveTo>
                    <a:pt x="0" y="0"/>
                  </a:moveTo>
                  <a:lnTo>
                    <a:pt x="4176588" y="0"/>
                  </a:lnTo>
                  <a:lnTo>
                    <a:pt x="4176588" y="4176588"/>
                  </a:lnTo>
                  <a:lnTo>
                    <a:pt x="2020299" y="5400600"/>
                  </a:lnTo>
                  <a:lnTo>
                    <a:pt x="0" y="41765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6141CB4-5248-4798-8609-40F418B62B35}"/>
                </a:ext>
              </a:extLst>
            </p:cNvPr>
            <p:cNvSpPr txBox="1"/>
            <p:nvPr/>
          </p:nvSpPr>
          <p:spPr>
            <a:xfrm>
              <a:off x="4248534" y="-72132"/>
              <a:ext cx="5040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rgbClr val="17283D"/>
                  </a:solidFill>
                </a:rPr>
                <a:t>1</a:t>
              </a:r>
              <a:endParaRPr lang="zh-CN" altLang="en-US" sz="4000" b="1" dirty="0">
                <a:solidFill>
                  <a:srgbClr val="17283D"/>
                </a:solidFill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FE524274-6F47-4D6F-8AA8-BCA151D73B52}"/>
                </a:ext>
              </a:extLst>
            </p:cNvPr>
            <p:cNvCxnSpPr/>
            <p:nvPr/>
          </p:nvCxnSpPr>
          <p:spPr>
            <a:xfrm>
              <a:off x="3528454" y="323284"/>
              <a:ext cx="504056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A4003D5A-AABB-4791-A29E-EC9A34A56556}"/>
                </a:ext>
              </a:extLst>
            </p:cNvPr>
            <p:cNvCxnSpPr/>
            <p:nvPr/>
          </p:nvCxnSpPr>
          <p:spPr>
            <a:xfrm>
              <a:off x="4968615" y="323284"/>
              <a:ext cx="504056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FEDA4E9C-80E2-4BF8-8875-4B1E3CC8D752}"/>
              </a:ext>
            </a:extLst>
          </p:cNvPr>
          <p:cNvGrpSpPr/>
          <p:nvPr/>
        </p:nvGrpSpPr>
        <p:grpSpPr>
          <a:xfrm>
            <a:off x="2151691" y="1069159"/>
            <a:ext cx="4697743" cy="487720"/>
            <a:chOff x="3738863" y="1496804"/>
            <a:chExt cx="4697743" cy="487720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60753DA1-59B7-409D-BA56-1EFAABA6C0D6}"/>
                </a:ext>
              </a:extLst>
            </p:cNvPr>
            <p:cNvSpPr/>
            <p:nvPr/>
          </p:nvSpPr>
          <p:spPr>
            <a:xfrm>
              <a:off x="3738863" y="153583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停止忧虑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7FE3F08-B861-46AC-A69B-0625A16A3BF7}"/>
                </a:ext>
              </a:extLst>
            </p:cNvPr>
            <p:cNvSpPr/>
            <p:nvPr/>
          </p:nvSpPr>
          <p:spPr>
            <a:xfrm>
              <a:off x="4968990" y="1535832"/>
              <a:ext cx="346761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当你忧虑时，可以采用以下两个方法</a:t>
              </a:r>
            </a:p>
          </p:txBody>
        </p:sp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E97FD313-1D10-47DF-BEDA-DE7EE80FEB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2992" y="1496804"/>
              <a:ext cx="377811" cy="487720"/>
            </a:xfrm>
            <a:prstGeom prst="rect">
              <a:avLst/>
            </a:prstGeom>
          </p:spPr>
        </p:pic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ED01CF13-1B6E-41E8-827C-E986DFC9B189}"/>
              </a:ext>
            </a:extLst>
          </p:cNvPr>
          <p:cNvGrpSpPr/>
          <p:nvPr/>
        </p:nvGrpSpPr>
        <p:grpSpPr>
          <a:xfrm>
            <a:off x="726889" y="1664979"/>
            <a:ext cx="7547346" cy="879780"/>
            <a:chOff x="726889" y="2360900"/>
            <a:chExt cx="7547346" cy="879780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368D8AB-C456-4142-A6AB-5749AF795374}"/>
                </a:ext>
              </a:extLst>
            </p:cNvPr>
            <p:cNvSpPr/>
            <p:nvPr/>
          </p:nvSpPr>
          <p:spPr>
            <a:xfrm>
              <a:off x="726889" y="2717460"/>
              <a:ext cx="7547346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它是指摆脱无用思想的纠缠，并且停止与无用思想融合的过程。在与思想解离时，我们将认清这些思想只是脑中的一系列词语和想象。</a:t>
              </a: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8467D8D4-0C85-49EC-84E6-CF7EB8D962A8}"/>
                </a:ext>
              </a:extLst>
            </p:cNvPr>
            <p:cNvGrpSpPr/>
            <p:nvPr/>
          </p:nvGrpSpPr>
          <p:grpSpPr>
            <a:xfrm>
              <a:off x="3751327" y="2360900"/>
              <a:ext cx="1498471" cy="338554"/>
              <a:chOff x="-745463" y="2178635"/>
              <a:chExt cx="1498471" cy="338554"/>
            </a:xfrm>
          </p:grpSpPr>
          <p:sp>
            <p:nvSpPr>
              <p:cNvPr id="33" name="矩形: 折角 32">
                <a:extLst>
                  <a:ext uri="{FF2B5EF4-FFF2-40B4-BE49-F238E27FC236}">
                    <a16:creationId xmlns:a16="http://schemas.microsoft.com/office/drawing/2014/main" id="{32662DCB-4531-4FE1-9F82-964A60C4715D}"/>
                  </a:ext>
                </a:extLst>
              </p:cNvPr>
              <p:cNvSpPr/>
              <p:nvPr/>
            </p:nvSpPr>
            <p:spPr>
              <a:xfrm>
                <a:off x="-745463" y="2185982"/>
                <a:ext cx="1498471" cy="323860"/>
              </a:xfrm>
              <a:prstGeom prst="foldedCorner">
                <a:avLst>
                  <a:gd name="adj" fmla="val 29784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95C1E835-DD0F-4F17-BC5C-A420C8F694A5}"/>
                  </a:ext>
                </a:extLst>
              </p:cNvPr>
              <p:cNvSpPr/>
              <p:nvPr/>
            </p:nvSpPr>
            <p:spPr>
              <a:xfrm>
                <a:off x="-381910" y="2178635"/>
                <a:ext cx="771365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zh-CN" altLang="en-US" b="1" spc="300" dirty="0">
                    <a:solidFill>
                      <a:srgbClr val="3054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应对 </a:t>
                </a:r>
                <a:endParaRPr lang="zh-CN" altLang="en-US" b="1" spc="300" dirty="0">
                  <a:solidFill>
                    <a:srgbClr val="305480"/>
                  </a:solidFill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5BCE5ED2-5C23-41E3-B4F5-51CA0A60AB5B}"/>
              </a:ext>
            </a:extLst>
          </p:cNvPr>
          <p:cNvGrpSpPr/>
          <p:nvPr/>
        </p:nvGrpSpPr>
        <p:grpSpPr>
          <a:xfrm>
            <a:off x="540122" y="2858161"/>
            <a:ext cx="7920880" cy="1270410"/>
            <a:chOff x="540122" y="3312812"/>
            <a:chExt cx="7920880" cy="1270410"/>
          </a:xfrm>
        </p:grpSpPr>
        <p:sp>
          <p:nvSpPr>
            <p:cNvPr id="38" name="矩形: 圆角 37">
              <a:extLst>
                <a:ext uri="{FF2B5EF4-FFF2-40B4-BE49-F238E27FC236}">
                  <a16:creationId xmlns:a16="http://schemas.microsoft.com/office/drawing/2014/main" id="{FBD12D4B-09DF-4C9F-93C8-D120AC12013E}"/>
                </a:ext>
              </a:extLst>
            </p:cNvPr>
            <p:cNvSpPr/>
            <p:nvPr/>
          </p:nvSpPr>
          <p:spPr>
            <a:xfrm>
              <a:off x="540122" y="3312812"/>
              <a:ext cx="7920880" cy="1270410"/>
            </a:xfrm>
            <a:prstGeom prst="roundRect">
              <a:avLst>
                <a:gd name="adj" fmla="val 300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8D3DEEE1-572C-423E-A7A0-6B8AAC210518}"/>
                </a:ext>
              </a:extLst>
            </p:cNvPr>
            <p:cNvGrpSpPr/>
            <p:nvPr/>
          </p:nvGrpSpPr>
          <p:grpSpPr>
            <a:xfrm>
              <a:off x="574168" y="3690892"/>
              <a:ext cx="7852789" cy="830620"/>
              <a:chOff x="574168" y="3604493"/>
              <a:chExt cx="7852789" cy="830620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F51ACCEE-91A0-4871-AADE-E9C54812C2D8}"/>
                  </a:ext>
                </a:extLst>
              </p:cNvPr>
              <p:cNvGrpSpPr/>
              <p:nvPr/>
            </p:nvGrpSpPr>
            <p:grpSpPr>
              <a:xfrm>
                <a:off x="574168" y="3604493"/>
                <a:ext cx="7852789" cy="830620"/>
                <a:chOff x="574168" y="3633752"/>
                <a:chExt cx="7852789" cy="830620"/>
              </a:xfrm>
            </p:grpSpPr>
            <p:sp>
              <p:nvSpPr>
                <p:cNvPr id="39" name="矩形 38">
                  <a:extLst>
                    <a:ext uri="{FF2B5EF4-FFF2-40B4-BE49-F238E27FC236}">
                      <a16:creationId xmlns:a16="http://schemas.microsoft.com/office/drawing/2014/main" id="{52649418-3313-4FEA-B809-97172126143F}"/>
                    </a:ext>
                  </a:extLst>
                </p:cNvPr>
                <p:cNvSpPr/>
                <p:nvPr/>
              </p:nvSpPr>
              <p:spPr>
                <a:xfrm>
                  <a:off x="574168" y="3633752"/>
                  <a:ext cx="7852789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sz="1400" b="1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第一步 </a:t>
                  </a:r>
                  <a:r>
                    <a:rPr lang="en-US" altLang="zh-CN" sz="1400" b="1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: </a:t>
                  </a:r>
                  <a:r>
                    <a:rPr lang="zh-CN" altLang="en-US" sz="1400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觉察自己当下的想法。此时，我们可以对自己说：“此刻我心里要说什么？”“此刻我的看法是什么？”</a:t>
                  </a:r>
                </a:p>
              </p:txBody>
            </p:sp>
            <p:sp>
              <p:nvSpPr>
                <p:cNvPr id="40" name="矩形 39">
                  <a:extLst>
                    <a:ext uri="{FF2B5EF4-FFF2-40B4-BE49-F238E27FC236}">
                      <a16:creationId xmlns:a16="http://schemas.microsoft.com/office/drawing/2014/main" id="{80A71D15-12BB-4ED1-82D0-C324DEE756CD}"/>
                    </a:ext>
                  </a:extLst>
                </p:cNvPr>
                <p:cNvSpPr/>
                <p:nvPr/>
              </p:nvSpPr>
              <p:spPr>
                <a:xfrm>
                  <a:off x="574168" y="4156595"/>
                  <a:ext cx="6729918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zh-CN" altLang="en-US" sz="1400" b="1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第二步 </a:t>
                  </a:r>
                  <a:r>
                    <a:rPr lang="en-US" altLang="zh-CN" sz="1400" b="1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: </a:t>
                  </a:r>
                  <a:r>
                    <a:rPr lang="zh-CN" altLang="en-US" sz="1400" dirty="0">
                      <a:solidFill>
                        <a:srgbClr val="17283D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认清想法后，问自己这些想法是否有用，是否能帮到自己。</a:t>
                  </a:r>
                </a:p>
              </p:txBody>
            </p:sp>
          </p:grp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105AD35B-7647-4454-8B31-DA1E22EC1479}"/>
                  </a:ext>
                </a:extLst>
              </p:cNvPr>
              <p:cNvCxnSpPr/>
              <p:nvPr/>
            </p:nvCxnSpPr>
            <p:spPr>
              <a:xfrm>
                <a:off x="669510" y="4127336"/>
                <a:ext cx="7662105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BC212D25-1CAB-4683-94F1-41764CBC5CAB}"/>
                </a:ext>
              </a:extLst>
            </p:cNvPr>
            <p:cNvSpPr/>
            <p:nvPr/>
          </p:nvSpPr>
          <p:spPr>
            <a:xfrm>
              <a:off x="3792676" y="3363103"/>
              <a:ext cx="1415772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应对分为两步</a:t>
              </a:r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75E356AA-47F2-4B1F-A4C2-EC987542A94F}"/>
                </a:ext>
              </a:extLst>
            </p:cNvPr>
            <p:cNvCxnSpPr/>
            <p:nvPr/>
          </p:nvCxnSpPr>
          <p:spPr>
            <a:xfrm>
              <a:off x="5456076" y="3529013"/>
              <a:ext cx="1728192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直接连接符 50">
              <a:extLst>
                <a:ext uri="{FF2B5EF4-FFF2-40B4-BE49-F238E27FC236}">
                  <a16:creationId xmlns:a16="http://schemas.microsoft.com/office/drawing/2014/main" id="{6A978EE7-671C-439E-8E18-F70803FE9365}"/>
                </a:ext>
              </a:extLst>
            </p:cNvPr>
            <p:cNvCxnSpPr/>
            <p:nvPr/>
          </p:nvCxnSpPr>
          <p:spPr>
            <a:xfrm>
              <a:off x="1816857" y="3529013"/>
              <a:ext cx="1728192" cy="0"/>
            </a:xfrm>
            <a:prstGeom prst="line">
              <a:avLst/>
            </a:prstGeom>
            <a:ln>
              <a:solidFill>
                <a:srgbClr val="30548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9167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3D543AD-8683-4FFF-9C47-EDFC34EF69BC}"/>
              </a:ext>
            </a:extLst>
          </p:cNvPr>
          <p:cNvGrpSpPr/>
          <p:nvPr/>
        </p:nvGrpSpPr>
        <p:grpSpPr>
          <a:xfrm>
            <a:off x="0" y="0"/>
            <a:ext cx="9001125" cy="3168228"/>
            <a:chOff x="1153757" y="0"/>
            <a:chExt cx="9001125" cy="316822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273BBD02-8022-45B9-B313-3A8A231803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46802" b="400"/>
            <a:stretch/>
          </p:blipFill>
          <p:spPr>
            <a:xfrm>
              <a:off x="1153757" y="0"/>
              <a:ext cx="9001125" cy="3168228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D155BDB-F154-4EBA-A542-6D342D124006}"/>
                </a:ext>
              </a:extLst>
            </p:cNvPr>
            <p:cNvSpPr/>
            <p:nvPr/>
          </p:nvSpPr>
          <p:spPr>
            <a:xfrm>
              <a:off x="1153757" y="0"/>
              <a:ext cx="9001125" cy="3168228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AA34322D-C105-4174-B600-BAF47B80BAD8}"/>
              </a:ext>
            </a:extLst>
          </p:cNvPr>
          <p:cNvGrpSpPr/>
          <p:nvPr/>
        </p:nvGrpSpPr>
        <p:grpSpPr>
          <a:xfrm>
            <a:off x="288094" y="2038746"/>
            <a:ext cx="8424937" cy="2641650"/>
            <a:chOff x="288094" y="2038746"/>
            <a:chExt cx="8424937" cy="264165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0158207-23E5-4243-BBA2-037A6AD19EEE}"/>
                </a:ext>
              </a:extLst>
            </p:cNvPr>
            <p:cNvSpPr/>
            <p:nvPr/>
          </p:nvSpPr>
          <p:spPr>
            <a:xfrm>
              <a:off x="288094" y="2052104"/>
              <a:ext cx="8424936" cy="2628292"/>
            </a:xfrm>
            <a:prstGeom prst="rect">
              <a:avLst/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箭头: 五边形 28">
              <a:extLst>
                <a:ext uri="{FF2B5EF4-FFF2-40B4-BE49-F238E27FC236}">
                  <a16:creationId xmlns:a16="http://schemas.microsoft.com/office/drawing/2014/main" id="{2EE155CC-2509-4012-975F-E9439FC93F29}"/>
                </a:ext>
              </a:extLst>
            </p:cNvPr>
            <p:cNvSpPr/>
            <p:nvPr/>
          </p:nvSpPr>
          <p:spPr>
            <a:xfrm rot="5400000">
              <a:off x="4331285" y="-2004445"/>
              <a:ext cx="338556" cy="8424937"/>
            </a:xfrm>
            <a:prstGeom prst="homePlate">
              <a:avLst>
                <a:gd name="adj" fmla="val 3243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6C9D14A-0702-4977-AE96-0A3BC3B1D140}"/>
              </a:ext>
            </a:extLst>
          </p:cNvPr>
          <p:cNvGrpSpPr/>
          <p:nvPr/>
        </p:nvGrpSpPr>
        <p:grpSpPr>
          <a:xfrm>
            <a:off x="431725" y="2661504"/>
            <a:ext cx="2592288" cy="1802868"/>
            <a:chOff x="431725" y="2661504"/>
            <a:chExt cx="2592288" cy="1802868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95B5E95C-8FE9-4253-8041-727CDB4D4343}"/>
                </a:ext>
              </a:extLst>
            </p:cNvPr>
            <p:cNvSpPr/>
            <p:nvPr/>
          </p:nvSpPr>
          <p:spPr>
            <a:xfrm>
              <a:off x="431725" y="3510265"/>
              <a:ext cx="259228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它使人恐惧不安，甚至让人陷入对死亡或发疯的恐惧。它使人恐惧不安，甚至让人陷入对死亡或发疯的恐惧。</a:t>
              </a: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02D0DDA-0EC3-4A80-A823-47834F6BA659}"/>
                </a:ext>
              </a:extLst>
            </p:cNvPr>
            <p:cNvSpPr/>
            <p:nvPr/>
          </p:nvSpPr>
          <p:spPr>
            <a:xfrm>
              <a:off x="1148223" y="3039452"/>
              <a:ext cx="11592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应对策略</a:t>
              </a:r>
              <a:endParaRPr lang="zh-CN" altLang="en-US" b="1" spc="300" dirty="0"/>
            </a:p>
          </p:txBody>
        </p:sp>
        <p:sp>
          <p:nvSpPr>
            <p:cNvPr id="14" name="paper-plane_52119">
              <a:extLst>
                <a:ext uri="{FF2B5EF4-FFF2-40B4-BE49-F238E27FC236}">
                  <a16:creationId xmlns:a16="http://schemas.microsoft.com/office/drawing/2014/main" id="{595A0233-87EF-4C39-B140-0EB8BE6A714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568673" y="2661504"/>
              <a:ext cx="318392" cy="338992"/>
            </a:xfrm>
            <a:custGeom>
              <a:avLst/>
              <a:gdLst>
                <a:gd name="T0" fmla="*/ 0 w 391"/>
                <a:gd name="T1" fmla="*/ 196 h 417"/>
                <a:gd name="T2" fmla="*/ 391 w 391"/>
                <a:gd name="T3" fmla="*/ 0 h 417"/>
                <a:gd name="T4" fmla="*/ 298 w 391"/>
                <a:gd name="T5" fmla="*/ 388 h 417"/>
                <a:gd name="T6" fmla="*/ 223 w 391"/>
                <a:gd name="T7" fmla="*/ 340 h 417"/>
                <a:gd name="T8" fmla="*/ 159 w 391"/>
                <a:gd name="T9" fmla="*/ 417 h 417"/>
                <a:gd name="T10" fmla="*/ 159 w 391"/>
                <a:gd name="T11" fmla="*/ 295 h 417"/>
                <a:gd name="T12" fmla="*/ 296 w 391"/>
                <a:gd name="T13" fmla="*/ 112 h 417"/>
                <a:gd name="T14" fmla="*/ 113 w 391"/>
                <a:gd name="T15" fmla="*/ 269 h 417"/>
                <a:gd name="T16" fmla="*/ 0 w 391"/>
                <a:gd name="T17" fmla="*/ 196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1" h="417">
                  <a:moveTo>
                    <a:pt x="0" y="196"/>
                  </a:moveTo>
                  <a:lnTo>
                    <a:pt x="391" y="0"/>
                  </a:lnTo>
                  <a:lnTo>
                    <a:pt x="298" y="388"/>
                  </a:lnTo>
                  <a:lnTo>
                    <a:pt x="223" y="340"/>
                  </a:lnTo>
                  <a:lnTo>
                    <a:pt x="159" y="417"/>
                  </a:lnTo>
                  <a:lnTo>
                    <a:pt x="159" y="295"/>
                  </a:lnTo>
                  <a:lnTo>
                    <a:pt x="296" y="112"/>
                  </a:lnTo>
                  <a:lnTo>
                    <a:pt x="113" y="269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7214828-3510-4061-BF98-A650B51DF226}"/>
                </a:ext>
              </a:extLst>
            </p:cNvPr>
            <p:cNvSpPr txBox="1"/>
            <p:nvPr/>
          </p:nvSpPr>
          <p:spPr>
            <a:xfrm>
              <a:off x="1331825" y="3212192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……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FB69D12-6A1E-4FB2-B5AE-ABA0067BBE59}"/>
              </a:ext>
            </a:extLst>
          </p:cNvPr>
          <p:cNvGrpSpPr/>
          <p:nvPr/>
        </p:nvGrpSpPr>
        <p:grpSpPr>
          <a:xfrm>
            <a:off x="3204418" y="2693496"/>
            <a:ext cx="2592288" cy="1770876"/>
            <a:chOff x="3204418" y="2693496"/>
            <a:chExt cx="2592288" cy="1770876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6AED4FD7-A76E-449C-823A-BE2862E02EFA}"/>
                </a:ext>
              </a:extLst>
            </p:cNvPr>
            <p:cNvSpPr/>
            <p:nvPr/>
          </p:nvSpPr>
          <p:spPr>
            <a:xfrm>
              <a:off x="3204418" y="3510265"/>
              <a:ext cx="259228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它使人恐惧不安，甚至让人陷入对死亡或发疯的恐惧。它使人恐惧不安，甚至让人陷入对死亡或发疯的恐惧。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C70B5B4-87E0-449B-A5B4-057921E3A3BB}"/>
                </a:ext>
              </a:extLst>
            </p:cNvPr>
            <p:cNvSpPr/>
            <p:nvPr/>
          </p:nvSpPr>
          <p:spPr>
            <a:xfrm>
              <a:off x="3920916" y="3039452"/>
              <a:ext cx="11592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应对策略</a:t>
              </a:r>
              <a:endParaRPr lang="zh-CN" altLang="en-US" b="1" spc="300" dirty="0"/>
            </a:p>
          </p:txBody>
        </p:sp>
        <p:sp>
          <p:nvSpPr>
            <p:cNvPr id="16" name="chat_134701">
              <a:extLst>
                <a:ext uri="{FF2B5EF4-FFF2-40B4-BE49-F238E27FC236}">
                  <a16:creationId xmlns:a16="http://schemas.microsoft.com/office/drawing/2014/main" id="{67DE18CA-CC88-450D-8629-B9E41A2FCF9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331067" y="2693496"/>
              <a:ext cx="338991" cy="321203"/>
            </a:xfrm>
            <a:custGeom>
              <a:avLst/>
              <a:gdLst>
                <a:gd name="T0" fmla="*/ 736 w 801"/>
                <a:gd name="T1" fmla="*/ 555 h 760"/>
                <a:gd name="T2" fmla="*/ 800 w 801"/>
                <a:gd name="T3" fmla="*/ 360 h 760"/>
                <a:gd name="T4" fmla="*/ 400 w 801"/>
                <a:gd name="T5" fmla="*/ 0 h 760"/>
                <a:gd name="T6" fmla="*/ 0 w 801"/>
                <a:gd name="T7" fmla="*/ 360 h 760"/>
                <a:gd name="T8" fmla="*/ 400 w 801"/>
                <a:gd name="T9" fmla="*/ 720 h 760"/>
                <a:gd name="T10" fmla="*/ 563 w 801"/>
                <a:gd name="T11" fmla="*/ 689 h 760"/>
                <a:gd name="T12" fmla="*/ 785 w 801"/>
                <a:gd name="T13" fmla="*/ 760 h 760"/>
                <a:gd name="T14" fmla="*/ 787 w 801"/>
                <a:gd name="T15" fmla="*/ 760 h 760"/>
                <a:gd name="T16" fmla="*/ 799 w 801"/>
                <a:gd name="T17" fmla="*/ 753 h 760"/>
                <a:gd name="T18" fmla="*/ 796 w 801"/>
                <a:gd name="T19" fmla="*/ 737 h 760"/>
                <a:gd name="T20" fmla="*/ 736 w 801"/>
                <a:gd name="T21" fmla="*/ 555 h 760"/>
                <a:gd name="T22" fmla="*/ 213 w 801"/>
                <a:gd name="T23" fmla="*/ 240 h 760"/>
                <a:gd name="T24" fmla="*/ 413 w 801"/>
                <a:gd name="T25" fmla="*/ 240 h 760"/>
                <a:gd name="T26" fmla="*/ 427 w 801"/>
                <a:gd name="T27" fmla="*/ 254 h 760"/>
                <a:gd name="T28" fmla="*/ 413 w 801"/>
                <a:gd name="T29" fmla="*/ 267 h 760"/>
                <a:gd name="T30" fmla="*/ 213 w 801"/>
                <a:gd name="T31" fmla="*/ 267 h 760"/>
                <a:gd name="T32" fmla="*/ 200 w 801"/>
                <a:gd name="T33" fmla="*/ 254 h 760"/>
                <a:gd name="T34" fmla="*/ 213 w 801"/>
                <a:gd name="T35" fmla="*/ 240 h 760"/>
                <a:gd name="T36" fmla="*/ 587 w 801"/>
                <a:gd name="T37" fmla="*/ 480 h 760"/>
                <a:gd name="T38" fmla="*/ 213 w 801"/>
                <a:gd name="T39" fmla="*/ 480 h 760"/>
                <a:gd name="T40" fmla="*/ 200 w 801"/>
                <a:gd name="T41" fmla="*/ 467 h 760"/>
                <a:gd name="T42" fmla="*/ 213 w 801"/>
                <a:gd name="T43" fmla="*/ 454 h 760"/>
                <a:gd name="T44" fmla="*/ 587 w 801"/>
                <a:gd name="T45" fmla="*/ 454 h 760"/>
                <a:gd name="T46" fmla="*/ 600 w 801"/>
                <a:gd name="T47" fmla="*/ 467 h 760"/>
                <a:gd name="T48" fmla="*/ 587 w 801"/>
                <a:gd name="T49" fmla="*/ 480 h 760"/>
                <a:gd name="T50" fmla="*/ 587 w 801"/>
                <a:gd name="T51" fmla="*/ 374 h 760"/>
                <a:gd name="T52" fmla="*/ 213 w 801"/>
                <a:gd name="T53" fmla="*/ 374 h 760"/>
                <a:gd name="T54" fmla="*/ 200 w 801"/>
                <a:gd name="T55" fmla="*/ 360 h 760"/>
                <a:gd name="T56" fmla="*/ 213 w 801"/>
                <a:gd name="T57" fmla="*/ 347 h 760"/>
                <a:gd name="T58" fmla="*/ 587 w 801"/>
                <a:gd name="T59" fmla="*/ 347 h 760"/>
                <a:gd name="T60" fmla="*/ 600 w 801"/>
                <a:gd name="T61" fmla="*/ 360 h 760"/>
                <a:gd name="T62" fmla="*/ 587 w 801"/>
                <a:gd name="T63" fmla="*/ 374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01" h="760">
                  <a:moveTo>
                    <a:pt x="736" y="555"/>
                  </a:moveTo>
                  <a:cubicBezTo>
                    <a:pt x="778" y="497"/>
                    <a:pt x="800" y="429"/>
                    <a:pt x="800" y="360"/>
                  </a:cubicBezTo>
                  <a:cubicBezTo>
                    <a:pt x="800" y="161"/>
                    <a:pt x="621" y="0"/>
                    <a:pt x="400" y="0"/>
                  </a:cubicBezTo>
                  <a:cubicBezTo>
                    <a:pt x="179" y="0"/>
                    <a:pt x="0" y="161"/>
                    <a:pt x="0" y="360"/>
                  </a:cubicBezTo>
                  <a:cubicBezTo>
                    <a:pt x="0" y="559"/>
                    <a:pt x="179" y="720"/>
                    <a:pt x="400" y="720"/>
                  </a:cubicBezTo>
                  <a:cubicBezTo>
                    <a:pt x="457" y="720"/>
                    <a:pt x="512" y="709"/>
                    <a:pt x="563" y="689"/>
                  </a:cubicBezTo>
                  <a:cubicBezTo>
                    <a:pt x="654" y="741"/>
                    <a:pt x="779" y="759"/>
                    <a:pt x="785" y="760"/>
                  </a:cubicBezTo>
                  <a:cubicBezTo>
                    <a:pt x="785" y="760"/>
                    <a:pt x="786" y="760"/>
                    <a:pt x="787" y="760"/>
                  </a:cubicBezTo>
                  <a:cubicBezTo>
                    <a:pt x="792" y="760"/>
                    <a:pt x="796" y="757"/>
                    <a:pt x="799" y="753"/>
                  </a:cubicBezTo>
                  <a:cubicBezTo>
                    <a:pt x="801" y="747"/>
                    <a:pt x="800" y="741"/>
                    <a:pt x="796" y="737"/>
                  </a:cubicBezTo>
                  <a:cubicBezTo>
                    <a:pt x="765" y="707"/>
                    <a:pt x="744" y="642"/>
                    <a:pt x="736" y="555"/>
                  </a:cubicBezTo>
                  <a:close/>
                  <a:moveTo>
                    <a:pt x="213" y="240"/>
                  </a:moveTo>
                  <a:lnTo>
                    <a:pt x="413" y="240"/>
                  </a:lnTo>
                  <a:cubicBezTo>
                    <a:pt x="421" y="240"/>
                    <a:pt x="427" y="246"/>
                    <a:pt x="427" y="254"/>
                  </a:cubicBezTo>
                  <a:cubicBezTo>
                    <a:pt x="427" y="261"/>
                    <a:pt x="421" y="267"/>
                    <a:pt x="413" y="267"/>
                  </a:cubicBezTo>
                  <a:lnTo>
                    <a:pt x="213" y="267"/>
                  </a:lnTo>
                  <a:cubicBezTo>
                    <a:pt x="206" y="267"/>
                    <a:pt x="200" y="261"/>
                    <a:pt x="200" y="254"/>
                  </a:cubicBezTo>
                  <a:cubicBezTo>
                    <a:pt x="200" y="246"/>
                    <a:pt x="206" y="240"/>
                    <a:pt x="213" y="240"/>
                  </a:cubicBezTo>
                  <a:close/>
                  <a:moveTo>
                    <a:pt x="587" y="480"/>
                  </a:moveTo>
                  <a:lnTo>
                    <a:pt x="213" y="480"/>
                  </a:lnTo>
                  <a:cubicBezTo>
                    <a:pt x="206" y="480"/>
                    <a:pt x="200" y="474"/>
                    <a:pt x="200" y="467"/>
                  </a:cubicBezTo>
                  <a:cubicBezTo>
                    <a:pt x="200" y="460"/>
                    <a:pt x="206" y="454"/>
                    <a:pt x="213" y="454"/>
                  </a:cubicBezTo>
                  <a:lnTo>
                    <a:pt x="587" y="454"/>
                  </a:lnTo>
                  <a:cubicBezTo>
                    <a:pt x="594" y="454"/>
                    <a:pt x="600" y="460"/>
                    <a:pt x="600" y="467"/>
                  </a:cubicBezTo>
                  <a:cubicBezTo>
                    <a:pt x="600" y="474"/>
                    <a:pt x="594" y="480"/>
                    <a:pt x="587" y="480"/>
                  </a:cubicBezTo>
                  <a:close/>
                  <a:moveTo>
                    <a:pt x="587" y="374"/>
                  </a:moveTo>
                  <a:lnTo>
                    <a:pt x="213" y="374"/>
                  </a:lnTo>
                  <a:cubicBezTo>
                    <a:pt x="206" y="374"/>
                    <a:pt x="200" y="368"/>
                    <a:pt x="200" y="360"/>
                  </a:cubicBezTo>
                  <a:cubicBezTo>
                    <a:pt x="200" y="353"/>
                    <a:pt x="206" y="347"/>
                    <a:pt x="213" y="347"/>
                  </a:cubicBezTo>
                  <a:lnTo>
                    <a:pt x="587" y="347"/>
                  </a:lnTo>
                  <a:cubicBezTo>
                    <a:pt x="594" y="347"/>
                    <a:pt x="600" y="353"/>
                    <a:pt x="600" y="360"/>
                  </a:cubicBezTo>
                  <a:cubicBezTo>
                    <a:pt x="600" y="368"/>
                    <a:pt x="594" y="374"/>
                    <a:pt x="587" y="37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B40A458-B952-4B18-80B4-CCB250998A7C}"/>
                </a:ext>
              </a:extLst>
            </p:cNvPr>
            <p:cNvSpPr txBox="1"/>
            <p:nvPr/>
          </p:nvSpPr>
          <p:spPr>
            <a:xfrm>
              <a:off x="4104518" y="3212192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……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CA9C7646-5D47-4141-AA9D-E3B417BC3E1F}"/>
              </a:ext>
            </a:extLst>
          </p:cNvPr>
          <p:cNvGrpSpPr/>
          <p:nvPr/>
        </p:nvGrpSpPr>
        <p:grpSpPr>
          <a:xfrm>
            <a:off x="5977112" y="2693496"/>
            <a:ext cx="2592288" cy="1770876"/>
            <a:chOff x="5977112" y="2693496"/>
            <a:chExt cx="2592288" cy="1770876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57F5E19-B8D5-4B52-A0ED-A0AF8513A56E}"/>
                </a:ext>
              </a:extLst>
            </p:cNvPr>
            <p:cNvSpPr/>
            <p:nvPr/>
          </p:nvSpPr>
          <p:spPr>
            <a:xfrm>
              <a:off x="5977112" y="3510265"/>
              <a:ext cx="259228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它使人恐惧不安，甚至让人陷入对死亡或发疯的恐惧。它使人恐惧不安，甚至让人陷入对死亡或发疯的恐惧。</a:t>
              </a: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8EDCF6E-C988-46F8-8B76-69F163824756}"/>
                </a:ext>
              </a:extLst>
            </p:cNvPr>
            <p:cNvSpPr/>
            <p:nvPr/>
          </p:nvSpPr>
          <p:spPr>
            <a:xfrm>
              <a:off x="6693609" y="3039452"/>
              <a:ext cx="11592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应对策略</a:t>
              </a:r>
              <a:endParaRPr lang="zh-CN" altLang="en-US" b="1" spc="300" dirty="0"/>
            </a:p>
          </p:txBody>
        </p:sp>
        <p:sp>
          <p:nvSpPr>
            <p:cNvPr id="17" name="archery_140550">
              <a:extLst>
                <a:ext uri="{FF2B5EF4-FFF2-40B4-BE49-F238E27FC236}">
                  <a16:creationId xmlns:a16="http://schemas.microsoft.com/office/drawing/2014/main" id="{D6F1FBF9-3DBD-4602-B6F4-8AB807A5225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03760" y="2693496"/>
              <a:ext cx="338992" cy="338554"/>
            </a:xfrm>
            <a:custGeom>
              <a:avLst/>
              <a:gdLst>
                <a:gd name="connsiteX0" fmla="*/ 301006 w 602819"/>
                <a:gd name="connsiteY0" fmla="*/ 215190 h 602041"/>
                <a:gd name="connsiteX1" fmla="*/ 387369 w 602819"/>
                <a:gd name="connsiteY1" fmla="*/ 300617 h 602041"/>
                <a:gd name="connsiteX2" fmla="*/ 301006 w 602819"/>
                <a:gd name="connsiteY2" fmla="*/ 386850 h 602041"/>
                <a:gd name="connsiteX3" fmla="*/ 215450 w 602819"/>
                <a:gd name="connsiteY3" fmla="*/ 300617 h 602041"/>
                <a:gd name="connsiteX4" fmla="*/ 221907 w 602819"/>
                <a:gd name="connsiteY4" fmla="*/ 267575 h 602041"/>
                <a:gd name="connsiteX5" fmla="*/ 238857 w 602819"/>
                <a:gd name="connsiteY5" fmla="*/ 284499 h 602041"/>
                <a:gd name="connsiteX6" fmla="*/ 236435 w 602819"/>
                <a:gd name="connsiteY6" fmla="*/ 300617 h 602041"/>
                <a:gd name="connsiteX7" fmla="*/ 301006 w 602819"/>
                <a:gd name="connsiteY7" fmla="*/ 365091 h 602041"/>
                <a:gd name="connsiteX8" fmla="*/ 365576 w 602819"/>
                <a:gd name="connsiteY8" fmla="*/ 300617 h 602041"/>
                <a:gd name="connsiteX9" fmla="*/ 301006 w 602819"/>
                <a:gd name="connsiteY9" fmla="*/ 236144 h 602041"/>
                <a:gd name="connsiteX10" fmla="*/ 284863 w 602819"/>
                <a:gd name="connsiteY10" fmla="*/ 238562 h 602041"/>
                <a:gd name="connsiteX11" fmla="*/ 267914 w 602819"/>
                <a:gd name="connsiteY11" fmla="*/ 221638 h 602041"/>
                <a:gd name="connsiteX12" fmla="*/ 301006 w 602819"/>
                <a:gd name="connsiteY12" fmla="*/ 215190 h 602041"/>
                <a:gd name="connsiteX13" fmla="*/ 301071 w 602819"/>
                <a:gd name="connsiteY13" fmla="*/ 96648 h 602041"/>
                <a:gd name="connsiteX14" fmla="*/ 506041 w 602819"/>
                <a:gd name="connsiteY14" fmla="*/ 300553 h 602041"/>
                <a:gd name="connsiteX15" fmla="*/ 301071 w 602819"/>
                <a:gd name="connsiteY15" fmla="*/ 505264 h 602041"/>
                <a:gd name="connsiteX16" fmla="*/ 96907 w 602819"/>
                <a:gd name="connsiteY16" fmla="*/ 300553 h 602041"/>
                <a:gd name="connsiteX17" fmla="*/ 135642 w 602819"/>
                <a:gd name="connsiteY17" fmla="*/ 181272 h 602041"/>
                <a:gd name="connsiteX18" fmla="*/ 205848 w 602819"/>
                <a:gd name="connsiteY18" fmla="*/ 251390 h 602041"/>
                <a:gd name="connsiteX19" fmla="*/ 193743 w 602819"/>
                <a:gd name="connsiteY19" fmla="*/ 300553 h 602041"/>
                <a:gd name="connsiteX20" fmla="*/ 301071 w 602819"/>
                <a:gd name="connsiteY20" fmla="*/ 408550 h 602041"/>
                <a:gd name="connsiteX21" fmla="*/ 409205 w 602819"/>
                <a:gd name="connsiteY21" fmla="*/ 300553 h 602041"/>
                <a:gd name="connsiteX22" fmla="*/ 301071 w 602819"/>
                <a:gd name="connsiteY22" fmla="*/ 193362 h 602041"/>
                <a:gd name="connsiteX23" fmla="*/ 251845 w 602819"/>
                <a:gd name="connsiteY23" fmla="*/ 205451 h 602041"/>
                <a:gd name="connsiteX24" fmla="*/ 181639 w 602819"/>
                <a:gd name="connsiteY24" fmla="*/ 135333 h 602041"/>
                <a:gd name="connsiteX25" fmla="*/ 301071 w 602819"/>
                <a:gd name="connsiteY25" fmla="*/ 96648 h 602041"/>
                <a:gd name="connsiteX26" fmla="*/ 301021 w 602819"/>
                <a:gd name="connsiteY26" fmla="*/ 0 h 602041"/>
                <a:gd name="connsiteX27" fmla="*/ 602819 w 602819"/>
                <a:gd name="connsiteY27" fmla="*/ 300618 h 602041"/>
                <a:gd name="connsiteX28" fmla="*/ 521317 w 602819"/>
                <a:gd name="connsiteY28" fmla="*/ 506134 h 602041"/>
                <a:gd name="connsiteX29" fmla="*/ 598784 w 602819"/>
                <a:gd name="connsiteY29" fmla="*/ 583504 h 602041"/>
                <a:gd name="connsiteX30" fmla="*/ 597977 w 602819"/>
                <a:gd name="connsiteY30" fmla="*/ 598817 h 602041"/>
                <a:gd name="connsiteX31" fmla="*/ 590715 w 602819"/>
                <a:gd name="connsiteY31" fmla="*/ 602041 h 602041"/>
                <a:gd name="connsiteX32" fmla="*/ 583452 w 602819"/>
                <a:gd name="connsiteY32" fmla="*/ 598817 h 602041"/>
                <a:gd name="connsiteX33" fmla="*/ 505985 w 602819"/>
                <a:gd name="connsiteY33" fmla="*/ 520641 h 602041"/>
                <a:gd name="connsiteX34" fmla="*/ 301021 w 602819"/>
                <a:gd name="connsiteY34" fmla="*/ 602041 h 602041"/>
                <a:gd name="connsiteX35" fmla="*/ 96057 w 602819"/>
                <a:gd name="connsiteY35" fmla="*/ 520641 h 602041"/>
                <a:gd name="connsiteX36" fmla="*/ 18590 w 602819"/>
                <a:gd name="connsiteY36" fmla="*/ 598817 h 602041"/>
                <a:gd name="connsiteX37" fmla="*/ 10520 w 602819"/>
                <a:gd name="connsiteY37" fmla="*/ 602041 h 602041"/>
                <a:gd name="connsiteX38" fmla="*/ 3258 w 602819"/>
                <a:gd name="connsiteY38" fmla="*/ 598817 h 602041"/>
                <a:gd name="connsiteX39" fmla="*/ 3258 w 602819"/>
                <a:gd name="connsiteY39" fmla="*/ 583504 h 602041"/>
                <a:gd name="connsiteX40" fmla="*/ 80725 w 602819"/>
                <a:gd name="connsiteY40" fmla="*/ 506134 h 602041"/>
                <a:gd name="connsiteX41" fmla="*/ 30 w 602819"/>
                <a:gd name="connsiteY41" fmla="*/ 300618 h 602041"/>
                <a:gd name="connsiteX42" fmla="*/ 43605 w 602819"/>
                <a:gd name="connsiteY42" fmla="*/ 145070 h 602041"/>
                <a:gd name="connsiteX43" fmla="*/ 58130 w 602819"/>
                <a:gd name="connsiteY43" fmla="*/ 141040 h 602041"/>
                <a:gd name="connsiteX44" fmla="*/ 62165 w 602819"/>
                <a:gd name="connsiteY44" fmla="*/ 156353 h 602041"/>
                <a:gd name="connsiteX45" fmla="*/ 21818 w 602819"/>
                <a:gd name="connsiteY45" fmla="*/ 300618 h 602041"/>
                <a:gd name="connsiteX46" fmla="*/ 301021 w 602819"/>
                <a:gd name="connsiteY46" fmla="*/ 580281 h 602041"/>
                <a:gd name="connsiteX47" fmla="*/ 581031 w 602819"/>
                <a:gd name="connsiteY47" fmla="*/ 300618 h 602041"/>
                <a:gd name="connsiteX48" fmla="*/ 301021 w 602819"/>
                <a:gd name="connsiteY48" fmla="*/ 21760 h 602041"/>
                <a:gd name="connsiteX49" fmla="*/ 156578 w 602819"/>
                <a:gd name="connsiteY49" fmla="*/ 62058 h 602041"/>
                <a:gd name="connsiteX50" fmla="*/ 141246 w 602819"/>
                <a:gd name="connsiteY50" fmla="*/ 58028 h 602041"/>
                <a:gd name="connsiteX51" fmla="*/ 145280 w 602819"/>
                <a:gd name="connsiteY51" fmla="*/ 43521 h 602041"/>
                <a:gd name="connsiteX52" fmla="*/ 301021 w 602819"/>
                <a:gd name="connsiteY52" fmla="*/ 0 h 602041"/>
                <a:gd name="connsiteX53" fmla="*/ 54078 w 602819"/>
                <a:gd name="connsiteY53" fmla="*/ 0 h 602041"/>
                <a:gd name="connsiteX54" fmla="*/ 64570 w 602819"/>
                <a:gd name="connsiteY54" fmla="*/ 10476 h 602041"/>
                <a:gd name="connsiteX55" fmla="*/ 64570 w 602819"/>
                <a:gd name="connsiteY55" fmla="*/ 49155 h 602041"/>
                <a:gd name="connsiteX56" fmla="*/ 75063 w 602819"/>
                <a:gd name="connsiteY56" fmla="*/ 59631 h 602041"/>
                <a:gd name="connsiteX57" fmla="*/ 75063 w 602819"/>
                <a:gd name="connsiteY57" fmla="*/ 32233 h 602041"/>
                <a:gd name="connsiteX58" fmla="*/ 86363 w 602819"/>
                <a:gd name="connsiteY58" fmla="*/ 21757 h 602041"/>
                <a:gd name="connsiteX59" fmla="*/ 96855 w 602819"/>
                <a:gd name="connsiteY59" fmla="*/ 32233 h 602041"/>
                <a:gd name="connsiteX60" fmla="*/ 96855 w 602819"/>
                <a:gd name="connsiteY60" fmla="*/ 81389 h 602041"/>
                <a:gd name="connsiteX61" fmla="*/ 107348 w 602819"/>
                <a:gd name="connsiteY61" fmla="*/ 91864 h 602041"/>
                <a:gd name="connsiteX62" fmla="*/ 107348 w 602819"/>
                <a:gd name="connsiteY62" fmla="*/ 64466 h 602041"/>
                <a:gd name="connsiteX63" fmla="*/ 118648 w 602819"/>
                <a:gd name="connsiteY63" fmla="*/ 53990 h 602041"/>
                <a:gd name="connsiteX64" fmla="*/ 129140 w 602819"/>
                <a:gd name="connsiteY64" fmla="*/ 64466 h 602041"/>
                <a:gd name="connsiteX65" fmla="*/ 129140 w 602819"/>
                <a:gd name="connsiteY65" fmla="*/ 113622 h 602041"/>
                <a:gd name="connsiteX66" fmla="*/ 296216 w 602819"/>
                <a:gd name="connsiteY66" fmla="*/ 280429 h 602041"/>
                <a:gd name="connsiteX67" fmla="*/ 301059 w 602819"/>
                <a:gd name="connsiteY67" fmla="*/ 279623 h 602041"/>
                <a:gd name="connsiteX68" fmla="*/ 322851 w 602819"/>
                <a:gd name="connsiteY68" fmla="*/ 300575 h 602041"/>
                <a:gd name="connsiteX69" fmla="*/ 301059 w 602819"/>
                <a:gd name="connsiteY69" fmla="*/ 322332 h 602041"/>
                <a:gd name="connsiteX70" fmla="*/ 280073 w 602819"/>
                <a:gd name="connsiteY70" fmla="*/ 300575 h 602041"/>
                <a:gd name="connsiteX71" fmla="*/ 280880 w 602819"/>
                <a:gd name="connsiteY71" fmla="*/ 295740 h 602041"/>
                <a:gd name="connsiteX72" fmla="*/ 113805 w 602819"/>
                <a:gd name="connsiteY72" fmla="*/ 128933 h 602041"/>
                <a:gd name="connsiteX73" fmla="*/ 64570 w 602819"/>
                <a:gd name="connsiteY73" fmla="*/ 128933 h 602041"/>
                <a:gd name="connsiteX74" fmla="*/ 54078 w 602819"/>
                <a:gd name="connsiteY74" fmla="*/ 118457 h 602041"/>
                <a:gd name="connsiteX75" fmla="*/ 64570 w 602819"/>
                <a:gd name="connsiteY75" fmla="*/ 107175 h 602041"/>
                <a:gd name="connsiteX76" fmla="*/ 92013 w 602819"/>
                <a:gd name="connsiteY76" fmla="*/ 107175 h 602041"/>
                <a:gd name="connsiteX77" fmla="*/ 81520 w 602819"/>
                <a:gd name="connsiteY77" fmla="*/ 96699 h 602041"/>
                <a:gd name="connsiteX78" fmla="*/ 32285 w 602819"/>
                <a:gd name="connsiteY78" fmla="*/ 96699 h 602041"/>
                <a:gd name="connsiteX79" fmla="*/ 21792 w 602819"/>
                <a:gd name="connsiteY79" fmla="*/ 86224 h 602041"/>
                <a:gd name="connsiteX80" fmla="*/ 32285 w 602819"/>
                <a:gd name="connsiteY80" fmla="*/ 74942 h 602041"/>
                <a:gd name="connsiteX81" fmla="*/ 59727 w 602819"/>
                <a:gd name="connsiteY81" fmla="*/ 74942 h 602041"/>
                <a:gd name="connsiteX82" fmla="*/ 49235 w 602819"/>
                <a:gd name="connsiteY82" fmla="*/ 64466 h 602041"/>
                <a:gd name="connsiteX83" fmla="*/ 10493 w 602819"/>
                <a:gd name="connsiteY83" fmla="*/ 64466 h 602041"/>
                <a:gd name="connsiteX84" fmla="*/ 0 w 602819"/>
                <a:gd name="connsiteY84" fmla="*/ 53990 h 602041"/>
                <a:gd name="connsiteX85" fmla="*/ 10493 w 602819"/>
                <a:gd name="connsiteY85" fmla="*/ 42709 h 602041"/>
                <a:gd name="connsiteX86" fmla="*/ 27442 w 602819"/>
                <a:gd name="connsiteY86" fmla="*/ 42709 h 602041"/>
                <a:gd name="connsiteX87" fmla="*/ 13721 w 602819"/>
                <a:gd name="connsiteY87" fmla="*/ 29010 h 602041"/>
                <a:gd name="connsiteX88" fmla="*/ 13721 w 602819"/>
                <a:gd name="connsiteY88" fmla="*/ 13699 h 602041"/>
                <a:gd name="connsiteX89" fmla="*/ 29057 w 602819"/>
                <a:gd name="connsiteY89" fmla="*/ 13699 h 602041"/>
                <a:gd name="connsiteX90" fmla="*/ 42778 w 602819"/>
                <a:gd name="connsiteY90" fmla="*/ 27398 h 602041"/>
                <a:gd name="connsiteX91" fmla="*/ 42778 w 602819"/>
                <a:gd name="connsiteY91" fmla="*/ 10476 h 602041"/>
                <a:gd name="connsiteX92" fmla="*/ 54078 w 602819"/>
                <a:gd name="connsiteY92" fmla="*/ 0 h 60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602819" h="602041">
                  <a:moveTo>
                    <a:pt x="301006" y="215190"/>
                  </a:moveTo>
                  <a:cubicBezTo>
                    <a:pt x="348627" y="215190"/>
                    <a:pt x="387369" y="253874"/>
                    <a:pt x="387369" y="300617"/>
                  </a:cubicBezTo>
                  <a:cubicBezTo>
                    <a:pt x="387369" y="348166"/>
                    <a:pt x="348627" y="386850"/>
                    <a:pt x="301006" y="386850"/>
                  </a:cubicBezTo>
                  <a:cubicBezTo>
                    <a:pt x="254192" y="386850"/>
                    <a:pt x="215450" y="348166"/>
                    <a:pt x="215450" y="300617"/>
                  </a:cubicBezTo>
                  <a:cubicBezTo>
                    <a:pt x="215450" y="289334"/>
                    <a:pt x="217871" y="277246"/>
                    <a:pt x="221907" y="267575"/>
                  </a:cubicBezTo>
                  <a:lnTo>
                    <a:pt x="238857" y="284499"/>
                  </a:lnTo>
                  <a:cubicBezTo>
                    <a:pt x="237243" y="289334"/>
                    <a:pt x="236435" y="294976"/>
                    <a:pt x="236435" y="300617"/>
                  </a:cubicBezTo>
                  <a:cubicBezTo>
                    <a:pt x="236435" y="336078"/>
                    <a:pt x="265492" y="365091"/>
                    <a:pt x="301006" y="365091"/>
                  </a:cubicBezTo>
                  <a:cubicBezTo>
                    <a:pt x="336520" y="365091"/>
                    <a:pt x="365576" y="336078"/>
                    <a:pt x="365576" y="300617"/>
                  </a:cubicBezTo>
                  <a:cubicBezTo>
                    <a:pt x="365576" y="265157"/>
                    <a:pt x="336520" y="236144"/>
                    <a:pt x="301006" y="236144"/>
                  </a:cubicBezTo>
                  <a:cubicBezTo>
                    <a:pt x="295356" y="236144"/>
                    <a:pt x="289706" y="236950"/>
                    <a:pt x="284863" y="238562"/>
                  </a:cubicBezTo>
                  <a:lnTo>
                    <a:pt x="267914" y="221638"/>
                  </a:lnTo>
                  <a:cubicBezTo>
                    <a:pt x="277599" y="217608"/>
                    <a:pt x="289706" y="215190"/>
                    <a:pt x="301006" y="215190"/>
                  </a:cubicBezTo>
                  <a:close/>
                  <a:moveTo>
                    <a:pt x="301071" y="96648"/>
                  </a:moveTo>
                  <a:cubicBezTo>
                    <a:pt x="414046" y="96648"/>
                    <a:pt x="506041" y="188526"/>
                    <a:pt x="506041" y="300553"/>
                  </a:cubicBezTo>
                  <a:cubicBezTo>
                    <a:pt x="506041" y="413386"/>
                    <a:pt x="414046" y="505264"/>
                    <a:pt x="301071" y="505264"/>
                  </a:cubicBezTo>
                  <a:cubicBezTo>
                    <a:pt x="188902" y="505264"/>
                    <a:pt x="96907" y="413386"/>
                    <a:pt x="96907" y="300553"/>
                  </a:cubicBezTo>
                  <a:cubicBezTo>
                    <a:pt x="96907" y="256226"/>
                    <a:pt x="111432" y="215122"/>
                    <a:pt x="135642" y="181272"/>
                  </a:cubicBezTo>
                  <a:lnTo>
                    <a:pt x="205848" y="251390"/>
                  </a:lnTo>
                  <a:cubicBezTo>
                    <a:pt x="198585" y="265897"/>
                    <a:pt x="193743" y="282822"/>
                    <a:pt x="193743" y="300553"/>
                  </a:cubicBezTo>
                  <a:cubicBezTo>
                    <a:pt x="193743" y="360193"/>
                    <a:pt x="242162" y="408550"/>
                    <a:pt x="301071" y="408550"/>
                  </a:cubicBezTo>
                  <a:cubicBezTo>
                    <a:pt x="360786" y="408550"/>
                    <a:pt x="409205" y="360193"/>
                    <a:pt x="409205" y="300553"/>
                  </a:cubicBezTo>
                  <a:cubicBezTo>
                    <a:pt x="409205" y="241719"/>
                    <a:pt x="360786" y="193362"/>
                    <a:pt x="301071" y="193362"/>
                  </a:cubicBezTo>
                  <a:cubicBezTo>
                    <a:pt x="283317" y="193362"/>
                    <a:pt x="266371" y="198197"/>
                    <a:pt x="251845" y="205451"/>
                  </a:cubicBezTo>
                  <a:lnTo>
                    <a:pt x="181639" y="135333"/>
                  </a:lnTo>
                  <a:cubicBezTo>
                    <a:pt x="215532" y="111155"/>
                    <a:pt x="256687" y="96648"/>
                    <a:pt x="301071" y="96648"/>
                  </a:cubicBezTo>
                  <a:close/>
                  <a:moveTo>
                    <a:pt x="301021" y="0"/>
                  </a:moveTo>
                  <a:cubicBezTo>
                    <a:pt x="467252" y="0"/>
                    <a:pt x="602819" y="134593"/>
                    <a:pt x="602819" y="300618"/>
                  </a:cubicBezTo>
                  <a:cubicBezTo>
                    <a:pt x="602819" y="380406"/>
                    <a:pt x="572155" y="452135"/>
                    <a:pt x="521317" y="506134"/>
                  </a:cubicBezTo>
                  <a:lnTo>
                    <a:pt x="598784" y="583504"/>
                  </a:lnTo>
                  <a:cubicBezTo>
                    <a:pt x="602819" y="587534"/>
                    <a:pt x="602819" y="594788"/>
                    <a:pt x="597977" y="598817"/>
                  </a:cubicBezTo>
                  <a:cubicBezTo>
                    <a:pt x="596363" y="600429"/>
                    <a:pt x="593136" y="602041"/>
                    <a:pt x="590715" y="602041"/>
                  </a:cubicBezTo>
                  <a:cubicBezTo>
                    <a:pt x="588294" y="602041"/>
                    <a:pt x="585066" y="600429"/>
                    <a:pt x="583452" y="598817"/>
                  </a:cubicBezTo>
                  <a:lnTo>
                    <a:pt x="505985" y="520641"/>
                  </a:lnTo>
                  <a:cubicBezTo>
                    <a:pt x="452727" y="571415"/>
                    <a:pt x="380102" y="602041"/>
                    <a:pt x="301021" y="602041"/>
                  </a:cubicBezTo>
                  <a:cubicBezTo>
                    <a:pt x="221940" y="602041"/>
                    <a:pt x="150122" y="571415"/>
                    <a:pt x="96057" y="520641"/>
                  </a:cubicBezTo>
                  <a:lnTo>
                    <a:pt x="18590" y="598817"/>
                  </a:lnTo>
                  <a:cubicBezTo>
                    <a:pt x="16169" y="600429"/>
                    <a:pt x="13748" y="602041"/>
                    <a:pt x="10520" y="602041"/>
                  </a:cubicBezTo>
                  <a:cubicBezTo>
                    <a:pt x="8099" y="602041"/>
                    <a:pt x="5679" y="600429"/>
                    <a:pt x="3258" y="598817"/>
                  </a:cubicBezTo>
                  <a:cubicBezTo>
                    <a:pt x="-777" y="594788"/>
                    <a:pt x="-777" y="587534"/>
                    <a:pt x="3258" y="583504"/>
                  </a:cubicBezTo>
                  <a:lnTo>
                    <a:pt x="80725" y="506134"/>
                  </a:lnTo>
                  <a:cubicBezTo>
                    <a:pt x="30694" y="452135"/>
                    <a:pt x="30" y="379600"/>
                    <a:pt x="30" y="300618"/>
                  </a:cubicBezTo>
                  <a:cubicBezTo>
                    <a:pt x="30" y="245814"/>
                    <a:pt x="15362" y="191815"/>
                    <a:pt x="43605" y="145070"/>
                  </a:cubicBezTo>
                  <a:cubicBezTo>
                    <a:pt x="46833" y="139428"/>
                    <a:pt x="53288" y="137816"/>
                    <a:pt x="58130" y="141040"/>
                  </a:cubicBezTo>
                  <a:cubicBezTo>
                    <a:pt x="63779" y="144264"/>
                    <a:pt x="65393" y="150711"/>
                    <a:pt x="62165" y="156353"/>
                  </a:cubicBezTo>
                  <a:cubicBezTo>
                    <a:pt x="35536" y="199874"/>
                    <a:pt x="21818" y="249843"/>
                    <a:pt x="21818" y="300618"/>
                  </a:cubicBezTo>
                  <a:cubicBezTo>
                    <a:pt x="21818" y="454553"/>
                    <a:pt x="146894" y="580281"/>
                    <a:pt x="301021" y="580281"/>
                  </a:cubicBezTo>
                  <a:cubicBezTo>
                    <a:pt x="455148" y="580281"/>
                    <a:pt x="581031" y="454553"/>
                    <a:pt x="581031" y="300618"/>
                  </a:cubicBezTo>
                  <a:cubicBezTo>
                    <a:pt x="581031" y="146682"/>
                    <a:pt x="455148" y="21760"/>
                    <a:pt x="301021" y="21760"/>
                  </a:cubicBezTo>
                  <a:cubicBezTo>
                    <a:pt x="250183" y="21760"/>
                    <a:pt x="200153" y="35461"/>
                    <a:pt x="156578" y="62058"/>
                  </a:cubicBezTo>
                  <a:cubicBezTo>
                    <a:pt x="150929" y="65281"/>
                    <a:pt x="144473" y="63669"/>
                    <a:pt x="141246" y="58028"/>
                  </a:cubicBezTo>
                  <a:cubicBezTo>
                    <a:pt x="138018" y="53192"/>
                    <a:pt x="139632" y="46745"/>
                    <a:pt x="145280" y="43521"/>
                  </a:cubicBezTo>
                  <a:cubicBezTo>
                    <a:pt x="192083" y="15313"/>
                    <a:pt x="246149" y="0"/>
                    <a:pt x="301021" y="0"/>
                  </a:cubicBezTo>
                  <a:close/>
                  <a:moveTo>
                    <a:pt x="54078" y="0"/>
                  </a:moveTo>
                  <a:cubicBezTo>
                    <a:pt x="59727" y="0"/>
                    <a:pt x="64570" y="4835"/>
                    <a:pt x="64570" y="10476"/>
                  </a:cubicBezTo>
                  <a:lnTo>
                    <a:pt x="64570" y="49155"/>
                  </a:lnTo>
                  <a:lnTo>
                    <a:pt x="75063" y="59631"/>
                  </a:lnTo>
                  <a:lnTo>
                    <a:pt x="75063" y="32233"/>
                  </a:lnTo>
                  <a:cubicBezTo>
                    <a:pt x="75063" y="26592"/>
                    <a:pt x="79906" y="21757"/>
                    <a:pt x="86363" y="21757"/>
                  </a:cubicBezTo>
                  <a:cubicBezTo>
                    <a:pt x="92013" y="21757"/>
                    <a:pt x="96855" y="26592"/>
                    <a:pt x="96855" y="32233"/>
                  </a:cubicBezTo>
                  <a:lnTo>
                    <a:pt x="96855" y="81389"/>
                  </a:lnTo>
                  <a:lnTo>
                    <a:pt x="107348" y="91864"/>
                  </a:lnTo>
                  <a:lnTo>
                    <a:pt x="107348" y="64466"/>
                  </a:lnTo>
                  <a:cubicBezTo>
                    <a:pt x="107348" y="58825"/>
                    <a:pt x="112191" y="53990"/>
                    <a:pt x="118648" y="53990"/>
                  </a:cubicBezTo>
                  <a:cubicBezTo>
                    <a:pt x="124298" y="53990"/>
                    <a:pt x="129140" y="58825"/>
                    <a:pt x="129140" y="64466"/>
                  </a:cubicBezTo>
                  <a:lnTo>
                    <a:pt x="129140" y="113622"/>
                  </a:lnTo>
                  <a:lnTo>
                    <a:pt x="296216" y="280429"/>
                  </a:lnTo>
                  <a:cubicBezTo>
                    <a:pt x="297830" y="279623"/>
                    <a:pt x="299444" y="279623"/>
                    <a:pt x="301059" y="279623"/>
                  </a:cubicBezTo>
                  <a:cubicBezTo>
                    <a:pt x="313165" y="279623"/>
                    <a:pt x="322851" y="289293"/>
                    <a:pt x="322851" y="300575"/>
                  </a:cubicBezTo>
                  <a:cubicBezTo>
                    <a:pt x="322851" y="312662"/>
                    <a:pt x="313165" y="322332"/>
                    <a:pt x="301059" y="322332"/>
                  </a:cubicBezTo>
                  <a:cubicBezTo>
                    <a:pt x="289759" y="322332"/>
                    <a:pt x="280073" y="312662"/>
                    <a:pt x="280073" y="300575"/>
                  </a:cubicBezTo>
                  <a:cubicBezTo>
                    <a:pt x="280073" y="298963"/>
                    <a:pt x="280073" y="297352"/>
                    <a:pt x="280880" y="295740"/>
                  </a:cubicBezTo>
                  <a:lnTo>
                    <a:pt x="113805" y="128933"/>
                  </a:lnTo>
                  <a:lnTo>
                    <a:pt x="64570" y="128933"/>
                  </a:lnTo>
                  <a:cubicBezTo>
                    <a:pt x="58920" y="128933"/>
                    <a:pt x="54078" y="124098"/>
                    <a:pt x="54078" y="118457"/>
                  </a:cubicBezTo>
                  <a:cubicBezTo>
                    <a:pt x="54078" y="112010"/>
                    <a:pt x="58920" y="107175"/>
                    <a:pt x="64570" y="107175"/>
                  </a:cubicBezTo>
                  <a:lnTo>
                    <a:pt x="92013" y="107175"/>
                  </a:lnTo>
                  <a:lnTo>
                    <a:pt x="81520" y="96699"/>
                  </a:lnTo>
                  <a:lnTo>
                    <a:pt x="32285" y="96699"/>
                  </a:lnTo>
                  <a:cubicBezTo>
                    <a:pt x="26635" y="96699"/>
                    <a:pt x="21792" y="91864"/>
                    <a:pt x="21792" y="86224"/>
                  </a:cubicBezTo>
                  <a:cubicBezTo>
                    <a:pt x="21792" y="79777"/>
                    <a:pt x="26635" y="74942"/>
                    <a:pt x="32285" y="74942"/>
                  </a:cubicBezTo>
                  <a:lnTo>
                    <a:pt x="59727" y="74942"/>
                  </a:lnTo>
                  <a:lnTo>
                    <a:pt x="49235" y="64466"/>
                  </a:lnTo>
                  <a:lnTo>
                    <a:pt x="10493" y="64466"/>
                  </a:lnTo>
                  <a:cubicBezTo>
                    <a:pt x="4843" y="64466"/>
                    <a:pt x="0" y="59631"/>
                    <a:pt x="0" y="53990"/>
                  </a:cubicBezTo>
                  <a:cubicBezTo>
                    <a:pt x="0" y="47544"/>
                    <a:pt x="4843" y="42709"/>
                    <a:pt x="10493" y="42709"/>
                  </a:cubicBezTo>
                  <a:lnTo>
                    <a:pt x="27442" y="42709"/>
                  </a:lnTo>
                  <a:lnTo>
                    <a:pt x="13721" y="29010"/>
                  </a:lnTo>
                  <a:cubicBezTo>
                    <a:pt x="9686" y="24980"/>
                    <a:pt x="9686" y="17728"/>
                    <a:pt x="13721" y="13699"/>
                  </a:cubicBezTo>
                  <a:cubicBezTo>
                    <a:pt x="17757" y="9670"/>
                    <a:pt x="25021" y="9670"/>
                    <a:pt x="29057" y="13699"/>
                  </a:cubicBezTo>
                  <a:lnTo>
                    <a:pt x="42778" y="27398"/>
                  </a:lnTo>
                  <a:lnTo>
                    <a:pt x="42778" y="10476"/>
                  </a:lnTo>
                  <a:cubicBezTo>
                    <a:pt x="42778" y="4835"/>
                    <a:pt x="47621" y="0"/>
                    <a:pt x="540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CF76E5-D0B9-43E4-A5F2-1ACCB889EB53}"/>
                </a:ext>
              </a:extLst>
            </p:cNvPr>
            <p:cNvSpPr txBox="1"/>
            <p:nvPr/>
          </p:nvSpPr>
          <p:spPr>
            <a:xfrm>
              <a:off x="6877049" y="3212192"/>
              <a:ext cx="7920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……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7" name="矩形 26">
            <a:extLst>
              <a:ext uri="{FF2B5EF4-FFF2-40B4-BE49-F238E27FC236}">
                <a16:creationId xmlns:a16="http://schemas.microsoft.com/office/drawing/2014/main" id="{12D581DA-0FB1-4397-8823-A8B2CAC337D5}"/>
              </a:ext>
            </a:extLst>
          </p:cNvPr>
          <p:cNvSpPr/>
          <p:nvPr/>
        </p:nvSpPr>
        <p:spPr>
          <a:xfrm>
            <a:off x="1738427" y="2008266"/>
            <a:ext cx="55242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spc="300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即刻应对 </a:t>
            </a:r>
            <a:r>
              <a:rPr lang="en-US" altLang="zh-CN" spc="300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\</a:t>
            </a:r>
            <a:r>
              <a:rPr lang="zh-CN" altLang="en-US" spc="300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它使人恐惧不安，甚至让人陷入对死亡</a:t>
            </a:r>
          </a:p>
        </p:txBody>
      </p:sp>
    </p:spTree>
    <p:extLst>
      <p:ext uri="{BB962C8B-B14F-4D97-AF65-F5344CB8AC3E}">
        <p14:creationId xmlns:p14="http://schemas.microsoft.com/office/powerpoint/2010/main" val="13060189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B1FA7682-B281-4ACD-8E70-3742BF66CB0E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DD83D25F-13F4-4FB7-8543-21AFD2A523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2F90C0BD-C856-4A8E-A8A0-2C9093BF2706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6BFBE09-A73C-4403-B1FB-4FF85C854557}"/>
              </a:ext>
            </a:extLst>
          </p:cNvPr>
          <p:cNvGrpSpPr/>
          <p:nvPr/>
        </p:nvGrpSpPr>
        <p:grpSpPr>
          <a:xfrm>
            <a:off x="1633717" y="917533"/>
            <a:ext cx="5733691" cy="475023"/>
            <a:chOff x="1633717" y="917533"/>
            <a:chExt cx="5733691" cy="475023"/>
          </a:xfrm>
        </p:grpSpPr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43A24AD6-4185-469B-A649-6095A3563F0B}"/>
                </a:ext>
              </a:extLst>
            </p:cNvPr>
            <p:cNvCxnSpPr>
              <a:cxnSpLocks/>
            </p:cNvCxnSpPr>
            <p:nvPr/>
          </p:nvCxnSpPr>
          <p:spPr>
            <a:xfrm>
              <a:off x="6011320" y="1140704"/>
              <a:ext cx="1356088" cy="0"/>
            </a:xfrm>
            <a:prstGeom prst="line">
              <a:avLst/>
            </a:prstGeom>
            <a:ln w="3175" cap="rnd">
              <a:solidFill>
                <a:schemeClr val="bg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C8D56E3B-F35A-4F72-A476-100B31AEB8FB}"/>
                </a:ext>
              </a:extLst>
            </p:cNvPr>
            <p:cNvCxnSpPr>
              <a:cxnSpLocks/>
            </p:cNvCxnSpPr>
            <p:nvPr/>
          </p:nvCxnSpPr>
          <p:spPr>
            <a:xfrm>
              <a:off x="1633717" y="1140704"/>
              <a:ext cx="1356088" cy="0"/>
            </a:xfrm>
            <a:prstGeom prst="line">
              <a:avLst/>
            </a:prstGeom>
            <a:ln w="3175" cap="rnd">
              <a:solidFill>
                <a:schemeClr val="bg1">
                  <a:lumMod val="50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BA205918-3BA1-47ED-9A1F-1822C926EA8C}"/>
                </a:ext>
              </a:extLst>
            </p:cNvPr>
            <p:cNvGrpSpPr/>
            <p:nvPr/>
          </p:nvGrpSpPr>
          <p:grpSpPr>
            <a:xfrm>
              <a:off x="3373904" y="917533"/>
              <a:ext cx="2253317" cy="475023"/>
              <a:chOff x="3373904" y="917533"/>
              <a:chExt cx="2253317" cy="475023"/>
            </a:xfrm>
          </p:grpSpPr>
          <p:sp>
            <p:nvSpPr>
              <p:cNvPr id="7" name="îṩḻîḋê">
                <a:extLst>
                  <a:ext uri="{FF2B5EF4-FFF2-40B4-BE49-F238E27FC236}">
                    <a16:creationId xmlns:a16="http://schemas.microsoft.com/office/drawing/2014/main" id="{777673D7-9BE4-4763-81CF-CF6260D870DC}"/>
                  </a:ext>
                </a:extLst>
              </p:cNvPr>
              <p:cNvSpPr txBox="1"/>
              <p:nvPr/>
            </p:nvSpPr>
            <p:spPr>
              <a:xfrm>
                <a:off x="3373904" y="917533"/>
                <a:ext cx="2253317" cy="475023"/>
              </a:xfrm>
              <a:prstGeom prst="rect">
                <a:avLst/>
              </a:prstGeom>
              <a:solidFill>
                <a:srgbClr val="1D4B7E"/>
              </a:solidFill>
            </p:spPr>
            <p:txBody>
              <a:bodyPr wrap="square" lIns="91440" tIns="45720" rIns="91440" bIns="45720" anchor="ctr">
                <a:normAutofit fontScale="77500" lnSpcReduction="20000"/>
              </a:bodyPr>
              <a:lstStyle/>
              <a:p>
                <a:pPr algn="ctr"/>
                <a:endParaRPr lang="en-US" altLang="zh-CN" sz="3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FBC1DC28-A9E2-4ABF-A3D4-8E1442059FC0}"/>
                  </a:ext>
                </a:extLst>
              </p:cNvPr>
              <p:cNvSpPr/>
              <p:nvPr/>
            </p:nvSpPr>
            <p:spPr>
              <a:xfrm>
                <a:off x="3546230" y="924212"/>
                <a:ext cx="190866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CONTENTS</a:t>
                </a:r>
              </a:p>
            </p:txBody>
          </p:sp>
        </p:grp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4C17ABBE-A019-4BEE-9715-F6489E57714A}"/>
              </a:ext>
            </a:extLst>
          </p:cNvPr>
          <p:cNvGrpSpPr/>
          <p:nvPr/>
        </p:nvGrpSpPr>
        <p:grpSpPr>
          <a:xfrm>
            <a:off x="1041937" y="1943855"/>
            <a:ext cx="1403381" cy="2119485"/>
            <a:chOff x="1041937" y="1943855"/>
            <a:chExt cx="1403381" cy="2119485"/>
          </a:xfrm>
        </p:grpSpPr>
        <p:sp>
          <p:nvSpPr>
            <p:cNvPr id="30" name="iSļíďe">
              <a:extLst>
                <a:ext uri="{FF2B5EF4-FFF2-40B4-BE49-F238E27FC236}">
                  <a16:creationId xmlns:a16="http://schemas.microsoft.com/office/drawing/2014/main" id="{67112450-96E8-494B-9B3C-6F661719AD51}"/>
                </a:ext>
              </a:extLst>
            </p:cNvPr>
            <p:cNvSpPr/>
            <p:nvPr/>
          </p:nvSpPr>
          <p:spPr>
            <a:xfrm>
              <a:off x="1041937" y="1943855"/>
              <a:ext cx="1403381" cy="2119485"/>
            </a:xfrm>
            <a:prstGeom prst="rect">
              <a:avLst/>
            </a:prstGeom>
            <a:solidFill>
              <a:srgbClr val="1D4B7E">
                <a:alpha val="92000"/>
              </a:srgbClr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63500" dist="254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31" name="isḻíďè">
              <a:extLst>
                <a:ext uri="{FF2B5EF4-FFF2-40B4-BE49-F238E27FC236}">
                  <a16:creationId xmlns:a16="http://schemas.microsoft.com/office/drawing/2014/main" id="{5BF89E59-2DCE-402A-BD6B-A639E62A18C1}"/>
                </a:ext>
              </a:extLst>
            </p:cNvPr>
            <p:cNvSpPr/>
            <p:nvPr/>
          </p:nvSpPr>
          <p:spPr>
            <a:xfrm>
              <a:off x="1582205" y="2246918"/>
              <a:ext cx="322845" cy="246952"/>
            </a:xfrm>
            <a:custGeom>
              <a:avLst/>
              <a:gdLst>
                <a:gd name="connsiteX0" fmla="*/ 361794 w 551492"/>
                <a:gd name="connsiteY0" fmla="*/ 308363 h 421851"/>
                <a:gd name="connsiteX1" fmla="*/ 530845 w 551492"/>
                <a:gd name="connsiteY1" fmla="*/ 308363 h 421851"/>
                <a:gd name="connsiteX2" fmla="*/ 551492 w 551492"/>
                <a:gd name="connsiteY2" fmla="*/ 329044 h 421851"/>
                <a:gd name="connsiteX3" fmla="*/ 551492 w 551492"/>
                <a:gd name="connsiteY3" fmla="*/ 362650 h 421851"/>
                <a:gd name="connsiteX4" fmla="*/ 530845 w 551492"/>
                <a:gd name="connsiteY4" fmla="*/ 383331 h 421851"/>
                <a:gd name="connsiteX5" fmla="*/ 378570 w 551492"/>
                <a:gd name="connsiteY5" fmla="*/ 383331 h 421851"/>
                <a:gd name="connsiteX6" fmla="*/ 378570 w 551492"/>
                <a:gd name="connsiteY6" fmla="*/ 369113 h 421851"/>
                <a:gd name="connsiteX7" fmla="*/ 361794 w 551492"/>
                <a:gd name="connsiteY7" fmla="*/ 308363 h 421851"/>
                <a:gd name="connsiteX8" fmla="*/ 313904 w 551492"/>
                <a:gd name="connsiteY8" fmla="*/ 172924 h 421851"/>
                <a:gd name="connsiteX9" fmla="*/ 530832 w 551492"/>
                <a:gd name="connsiteY9" fmla="*/ 172924 h 421851"/>
                <a:gd name="connsiteX10" fmla="*/ 551492 w 551492"/>
                <a:gd name="connsiteY10" fmla="*/ 193548 h 421851"/>
                <a:gd name="connsiteX11" fmla="*/ 551492 w 551492"/>
                <a:gd name="connsiteY11" fmla="*/ 225772 h 421851"/>
                <a:gd name="connsiteX12" fmla="*/ 530832 w 551492"/>
                <a:gd name="connsiteY12" fmla="*/ 247685 h 421851"/>
                <a:gd name="connsiteX13" fmla="*/ 271293 w 551492"/>
                <a:gd name="connsiteY13" fmla="*/ 247685 h 421851"/>
                <a:gd name="connsiteX14" fmla="*/ 271293 w 551492"/>
                <a:gd name="connsiteY14" fmla="*/ 227061 h 421851"/>
                <a:gd name="connsiteX15" fmla="*/ 272584 w 551492"/>
                <a:gd name="connsiteY15" fmla="*/ 224483 h 421851"/>
                <a:gd name="connsiteX16" fmla="*/ 313904 w 551492"/>
                <a:gd name="connsiteY16" fmla="*/ 172924 h 421851"/>
                <a:gd name="connsiteX17" fmla="*/ 281648 w 551492"/>
                <a:gd name="connsiteY17" fmla="*/ 36241 h 421851"/>
                <a:gd name="connsiteX18" fmla="*/ 530834 w 551492"/>
                <a:gd name="connsiteY18" fmla="*/ 36241 h 421851"/>
                <a:gd name="connsiteX19" fmla="*/ 551492 w 551492"/>
                <a:gd name="connsiteY19" fmla="*/ 58154 h 421851"/>
                <a:gd name="connsiteX20" fmla="*/ 551492 w 551492"/>
                <a:gd name="connsiteY20" fmla="*/ 90378 h 421851"/>
                <a:gd name="connsiteX21" fmla="*/ 530834 w 551492"/>
                <a:gd name="connsiteY21" fmla="*/ 111002 h 421851"/>
                <a:gd name="connsiteX22" fmla="*/ 308761 w 551492"/>
                <a:gd name="connsiteY22" fmla="*/ 111002 h 421851"/>
                <a:gd name="connsiteX23" fmla="*/ 295850 w 551492"/>
                <a:gd name="connsiteY23" fmla="*/ 96823 h 421851"/>
                <a:gd name="connsiteX24" fmla="*/ 281648 w 551492"/>
                <a:gd name="connsiteY24" fmla="*/ 36241 h 421851"/>
                <a:gd name="connsiteX25" fmla="*/ 176987 w 551492"/>
                <a:gd name="connsiteY25" fmla="*/ 0 h 421851"/>
                <a:gd name="connsiteX26" fmla="*/ 271294 w 551492"/>
                <a:gd name="connsiteY26" fmla="*/ 117396 h 421851"/>
                <a:gd name="connsiteX27" fmla="*/ 276461 w 551492"/>
                <a:gd name="connsiteY27" fmla="*/ 117396 h 421851"/>
                <a:gd name="connsiteX28" fmla="*/ 290672 w 551492"/>
                <a:gd name="connsiteY28" fmla="*/ 152228 h 421851"/>
                <a:gd name="connsiteX29" fmla="*/ 262251 w 551492"/>
                <a:gd name="connsiteY29" fmla="*/ 199960 h 421851"/>
                <a:gd name="connsiteX30" fmla="*/ 257083 w 551492"/>
                <a:gd name="connsiteY30" fmla="*/ 197380 h 421851"/>
                <a:gd name="connsiteX31" fmla="*/ 224786 w 551492"/>
                <a:gd name="connsiteY31" fmla="*/ 247692 h 421851"/>
                <a:gd name="connsiteX32" fmla="*/ 219619 w 551492"/>
                <a:gd name="connsiteY32" fmla="*/ 259303 h 421851"/>
                <a:gd name="connsiteX33" fmla="*/ 241581 w 551492"/>
                <a:gd name="connsiteY33" fmla="*/ 279944 h 421851"/>
                <a:gd name="connsiteX34" fmla="*/ 263543 w 551492"/>
                <a:gd name="connsiteY34" fmla="*/ 279944 h 421851"/>
                <a:gd name="connsiteX35" fmla="*/ 352682 w 551492"/>
                <a:gd name="connsiteY35" fmla="*/ 368958 h 421851"/>
                <a:gd name="connsiteX36" fmla="*/ 352682 w 551492"/>
                <a:gd name="connsiteY36" fmla="*/ 393470 h 421851"/>
                <a:gd name="connsiteX37" fmla="*/ 325553 w 551492"/>
                <a:gd name="connsiteY37" fmla="*/ 421851 h 421851"/>
                <a:gd name="connsiteX38" fmla="*/ 28421 w 551492"/>
                <a:gd name="connsiteY38" fmla="*/ 421851 h 421851"/>
                <a:gd name="connsiteX39" fmla="*/ 0 w 551492"/>
                <a:gd name="connsiteY39" fmla="*/ 393470 h 421851"/>
                <a:gd name="connsiteX40" fmla="*/ 0 w 551492"/>
                <a:gd name="connsiteY40" fmla="*/ 368958 h 421851"/>
                <a:gd name="connsiteX41" fmla="*/ 89139 w 551492"/>
                <a:gd name="connsiteY41" fmla="*/ 279944 h 421851"/>
                <a:gd name="connsiteX42" fmla="*/ 112393 w 551492"/>
                <a:gd name="connsiteY42" fmla="*/ 279944 h 421851"/>
                <a:gd name="connsiteX43" fmla="*/ 133063 w 551492"/>
                <a:gd name="connsiteY43" fmla="*/ 259303 h 421851"/>
                <a:gd name="connsiteX44" fmla="*/ 127896 w 551492"/>
                <a:gd name="connsiteY44" fmla="*/ 247692 h 421851"/>
                <a:gd name="connsiteX45" fmla="*/ 95599 w 551492"/>
                <a:gd name="connsiteY45" fmla="*/ 198670 h 421851"/>
                <a:gd name="connsiteX46" fmla="*/ 91723 w 551492"/>
                <a:gd name="connsiteY46" fmla="*/ 199960 h 421851"/>
                <a:gd name="connsiteX47" fmla="*/ 63302 w 551492"/>
                <a:gd name="connsiteY47" fmla="*/ 152228 h 421851"/>
                <a:gd name="connsiteX48" fmla="*/ 78804 w 551492"/>
                <a:gd name="connsiteY48" fmla="*/ 117396 h 421851"/>
                <a:gd name="connsiteX49" fmla="*/ 81388 w 551492"/>
                <a:gd name="connsiteY49" fmla="*/ 117396 h 421851"/>
                <a:gd name="connsiteX50" fmla="*/ 176987 w 551492"/>
                <a:gd name="connsiteY50" fmla="*/ 0 h 4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51492" h="421851">
                  <a:moveTo>
                    <a:pt x="361794" y="308363"/>
                  </a:moveTo>
                  <a:lnTo>
                    <a:pt x="530845" y="308363"/>
                  </a:lnTo>
                  <a:cubicBezTo>
                    <a:pt x="541168" y="308363"/>
                    <a:pt x="551492" y="317411"/>
                    <a:pt x="551492" y="329044"/>
                  </a:cubicBezTo>
                  <a:lnTo>
                    <a:pt x="551492" y="362650"/>
                  </a:lnTo>
                  <a:cubicBezTo>
                    <a:pt x="551492" y="374283"/>
                    <a:pt x="541168" y="383331"/>
                    <a:pt x="530845" y="383331"/>
                  </a:cubicBezTo>
                  <a:lnTo>
                    <a:pt x="378570" y="383331"/>
                  </a:lnTo>
                  <a:lnTo>
                    <a:pt x="378570" y="369113"/>
                  </a:lnTo>
                  <a:cubicBezTo>
                    <a:pt x="378570" y="347140"/>
                    <a:pt x="372118" y="326459"/>
                    <a:pt x="361794" y="308363"/>
                  </a:cubicBezTo>
                  <a:close/>
                  <a:moveTo>
                    <a:pt x="313904" y="172924"/>
                  </a:moveTo>
                  <a:lnTo>
                    <a:pt x="530832" y="172924"/>
                  </a:lnTo>
                  <a:cubicBezTo>
                    <a:pt x="541162" y="172924"/>
                    <a:pt x="551492" y="181947"/>
                    <a:pt x="551492" y="193548"/>
                  </a:cubicBezTo>
                  <a:lnTo>
                    <a:pt x="551492" y="225772"/>
                  </a:lnTo>
                  <a:cubicBezTo>
                    <a:pt x="551492" y="237373"/>
                    <a:pt x="541162" y="247685"/>
                    <a:pt x="530832" y="247685"/>
                  </a:cubicBezTo>
                  <a:lnTo>
                    <a:pt x="271293" y="247685"/>
                  </a:lnTo>
                  <a:lnTo>
                    <a:pt x="271293" y="227061"/>
                  </a:lnTo>
                  <a:cubicBezTo>
                    <a:pt x="271293" y="225772"/>
                    <a:pt x="272584" y="225772"/>
                    <a:pt x="272584" y="224483"/>
                  </a:cubicBezTo>
                  <a:cubicBezTo>
                    <a:pt x="293244" y="218038"/>
                    <a:pt x="307448" y="194837"/>
                    <a:pt x="313904" y="172924"/>
                  </a:cubicBezTo>
                  <a:close/>
                  <a:moveTo>
                    <a:pt x="281648" y="36241"/>
                  </a:moveTo>
                  <a:lnTo>
                    <a:pt x="530834" y="36241"/>
                  </a:lnTo>
                  <a:cubicBezTo>
                    <a:pt x="541163" y="36241"/>
                    <a:pt x="551492" y="46553"/>
                    <a:pt x="551492" y="58154"/>
                  </a:cubicBezTo>
                  <a:lnTo>
                    <a:pt x="551492" y="90378"/>
                  </a:lnTo>
                  <a:cubicBezTo>
                    <a:pt x="551492" y="101979"/>
                    <a:pt x="541163" y="111002"/>
                    <a:pt x="530834" y="111002"/>
                  </a:cubicBezTo>
                  <a:lnTo>
                    <a:pt x="308761" y="111002"/>
                  </a:lnTo>
                  <a:cubicBezTo>
                    <a:pt x="304888" y="104557"/>
                    <a:pt x="301015" y="99401"/>
                    <a:pt x="295850" y="96823"/>
                  </a:cubicBezTo>
                  <a:cubicBezTo>
                    <a:pt x="293268" y="72333"/>
                    <a:pt x="288104" y="52998"/>
                    <a:pt x="281648" y="36241"/>
                  </a:cubicBezTo>
                  <a:close/>
                  <a:moveTo>
                    <a:pt x="176987" y="0"/>
                  </a:moveTo>
                  <a:cubicBezTo>
                    <a:pt x="257083" y="0"/>
                    <a:pt x="270002" y="64503"/>
                    <a:pt x="271294" y="117396"/>
                  </a:cubicBezTo>
                  <a:cubicBezTo>
                    <a:pt x="272586" y="117396"/>
                    <a:pt x="273878" y="117396"/>
                    <a:pt x="276461" y="117396"/>
                  </a:cubicBezTo>
                  <a:cubicBezTo>
                    <a:pt x="289380" y="117396"/>
                    <a:pt x="290672" y="132877"/>
                    <a:pt x="290672" y="152228"/>
                  </a:cubicBezTo>
                  <a:cubicBezTo>
                    <a:pt x="290672" y="171579"/>
                    <a:pt x="275169" y="199960"/>
                    <a:pt x="262251" y="199960"/>
                  </a:cubicBezTo>
                  <a:cubicBezTo>
                    <a:pt x="260959" y="199960"/>
                    <a:pt x="258375" y="198670"/>
                    <a:pt x="257083" y="197380"/>
                  </a:cubicBezTo>
                  <a:cubicBezTo>
                    <a:pt x="249332" y="216731"/>
                    <a:pt x="237705" y="233502"/>
                    <a:pt x="224786" y="247692"/>
                  </a:cubicBezTo>
                  <a:cubicBezTo>
                    <a:pt x="220911" y="250272"/>
                    <a:pt x="219619" y="254143"/>
                    <a:pt x="219619" y="259303"/>
                  </a:cubicBezTo>
                  <a:cubicBezTo>
                    <a:pt x="219619" y="270913"/>
                    <a:pt x="228662" y="279944"/>
                    <a:pt x="241581" y="279944"/>
                  </a:cubicBezTo>
                  <a:lnTo>
                    <a:pt x="263543" y="279944"/>
                  </a:lnTo>
                  <a:cubicBezTo>
                    <a:pt x="312634" y="279944"/>
                    <a:pt x="352682" y="319936"/>
                    <a:pt x="352682" y="368958"/>
                  </a:cubicBezTo>
                  <a:lnTo>
                    <a:pt x="352682" y="393470"/>
                  </a:lnTo>
                  <a:cubicBezTo>
                    <a:pt x="352682" y="408950"/>
                    <a:pt x="341055" y="421851"/>
                    <a:pt x="325553" y="421851"/>
                  </a:cubicBezTo>
                  <a:lnTo>
                    <a:pt x="28421" y="421851"/>
                  </a:lnTo>
                  <a:cubicBezTo>
                    <a:pt x="12919" y="421851"/>
                    <a:pt x="0" y="408950"/>
                    <a:pt x="0" y="393470"/>
                  </a:cubicBezTo>
                  <a:lnTo>
                    <a:pt x="0" y="368958"/>
                  </a:lnTo>
                  <a:cubicBezTo>
                    <a:pt x="0" y="319936"/>
                    <a:pt x="40048" y="279944"/>
                    <a:pt x="89139" y="279944"/>
                  </a:cubicBezTo>
                  <a:lnTo>
                    <a:pt x="112393" y="279944"/>
                  </a:lnTo>
                  <a:cubicBezTo>
                    <a:pt x="124020" y="279944"/>
                    <a:pt x="133063" y="270913"/>
                    <a:pt x="133063" y="259303"/>
                  </a:cubicBezTo>
                  <a:cubicBezTo>
                    <a:pt x="133063" y="254143"/>
                    <a:pt x="131771" y="250272"/>
                    <a:pt x="127896" y="247692"/>
                  </a:cubicBezTo>
                  <a:cubicBezTo>
                    <a:pt x="114977" y="234792"/>
                    <a:pt x="104642" y="216731"/>
                    <a:pt x="95599" y="198670"/>
                  </a:cubicBezTo>
                  <a:cubicBezTo>
                    <a:pt x="94307" y="199960"/>
                    <a:pt x="93015" y="199960"/>
                    <a:pt x="91723" y="199960"/>
                  </a:cubicBezTo>
                  <a:cubicBezTo>
                    <a:pt x="78804" y="199960"/>
                    <a:pt x="63302" y="171579"/>
                    <a:pt x="63302" y="152228"/>
                  </a:cubicBezTo>
                  <a:cubicBezTo>
                    <a:pt x="63302" y="132877"/>
                    <a:pt x="65886" y="117396"/>
                    <a:pt x="78804" y="117396"/>
                  </a:cubicBezTo>
                  <a:cubicBezTo>
                    <a:pt x="80096" y="117396"/>
                    <a:pt x="80096" y="117396"/>
                    <a:pt x="81388" y="117396"/>
                  </a:cubicBezTo>
                  <a:cubicBezTo>
                    <a:pt x="82680" y="64503"/>
                    <a:pt x="93015" y="0"/>
                    <a:pt x="176987" y="0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32" name="ïś1iďè">
              <a:extLst>
                <a:ext uri="{FF2B5EF4-FFF2-40B4-BE49-F238E27FC236}">
                  <a16:creationId xmlns:a16="http://schemas.microsoft.com/office/drawing/2014/main" id="{C0456935-3FB5-487C-A717-1B6C31054231}"/>
                </a:ext>
              </a:extLst>
            </p:cNvPr>
            <p:cNvSpPr txBox="1"/>
            <p:nvPr/>
          </p:nvSpPr>
          <p:spPr>
            <a:xfrm>
              <a:off x="1088058" y="3553212"/>
              <a:ext cx="1311140" cy="2656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0596B1B3-58D7-48F9-8F38-50FFE84D800E}"/>
                </a:ext>
              </a:extLst>
            </p:cNvPr>
            <p:cNvCxnSpPr/>
            <p:nvPr/>
          </p:nvCxnSpPr>
          <p:spPr>
            <a:xfrm>
              <a:off x="1119354" y="2664172"/>
              <a:ext cx="1248547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iṡḷîḓe">
              <a:extLst>
                <a:ext uri="{FF2B5EF4-FFF2-40B4-BE49-F238E27FC236}">
                  <a16:creationId xmlns:a16="http://schemas.microsoft.com/office/drawing/2014/main" id="{4629BC86-F536-43C8-933F-8F123CB311F6}"/>
                </a:ext>
              </a:extLst>
            </p:cNvPr>
            <p:cNvSpPr/>
            <p:nvPr/>
          </p:nvSpPr>
          <p:spPr>
            <a:xfrm>
              <a:off x="1064998" y="2664172"/>
              <a:ext cx="1357259" cy="500086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896140FD-D336-4E49-BA0B-D97462AD8A8B}"/>
                </a:ext>
              </a:extLst>
            </p:cNvPr>
            <p:cNvSpPr/>
            <p:nvPr/>
          </p:nvSpPr>
          <p:spPr>
            <a:xfrm>
              <a:off x="1202453" y="3143131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焦虑的本质</a:t>
              </a:r>
              <a:endParaRPr lang="zh-CN" altLang="en-US" sz="1400" dirty="0"/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19B2F3DC-EF5E-469B-99FA-5D65555A9B4D}"/>
              </a:ext>
            </a:extLst>
          </p:cNvPr>
          <p:cNvGrpSpPr/>
          <p:nvPr/>
        </p:nvGrpSpPr>
        <p:grpSpPr>
          <a:xfrm>
            <a:off x="2879893" y="1943855"/>
            <a:ext cx="1403381" cy="2119485"/>
            <a:chOff x="2879893" y="1943855"/>
            <a:chExt cx="1403381" cy="2119485"/>
          </a:xfrm>
        </p:grpSpPr>
        <p:sp>
          <p:nvSpPr>
            <p:cNvPr id="24" name="iṡļîḑé">
              <a:extLst>
                <a:ext uri="{FF2B5EF4-FFF2-40B4-BE49-F238E27FC236}">
                  <a16:creationId xmlns:a16="http://schemas.microsoft.com/office/drawing/2014/main" id="{9441122A-0E77-4370-A8BE-53232DF98C66}"/>
                </a:ext>
              </a:extLst>
            </p:cNvPr>
            <p:cNvSpPr/>
            <p:nvPr/>
          </p:nvSpPr>
          <p:spPr>
            <a:xfrm>
              <a:off x="2879893" y="1943855"/>
              <a:ext cx="1403381" cy="2119485"/>
            </a:xfrm>
            <a:prstGeom prst="rect">
              <a:avLst/>
            </a:prstGeom>
            <a:solidFill>
              <a:srgbClr val="1D4B7E">
                <a:alpha val="92000"/>
              </a:srgbClr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63500" dist="254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25" name="îṧ1íḑé">
              <a:extLst>
                <a:ext uri="{FF2B5EF4-FFF2-40B4-BE49-F238E27FC236}">
                  <a16:creationId xmlns:a16="http://schemas.microsoft.com/office/drawing/2014/main" id="{5D2B2189-41AD-4D58-95E5-4311BA0EEA54}"/>
                </a:ext>
              </a:extLst>
            </p:cNvPr>
            <p:cNvSpPr/>
            <p:nvPr/>
          </p:nvSpPr>
          <p:spPr>
            <a:xfrm>
              <a:off x="3436634" y="2242803"/>
              <a:ext cx="289900" cy="255183"/>
            </a:xfrm>
            <a:custGeom>
              <a:avLst/>
              <a:gdLst>
                <a:gd name="connsiteX0" fmla="*/ 18335 w 604256"/>
                <a:gd name="connsiteY0" fmla="*/ 334272 h 531895"/>
                <a:gd name="connsiteX1" fmla="*/ 37988 w 604256"/>
                <a:gd name="connsiteY1" fmla="*/ 336249 h 531895"/>
                <a:gd name="connsiteX2" fmla="*/ 302130 w 604256"/>
                <a:gd name="connsiteY2" fmla="*/ 476833 h 531895"/>
                <a:gd name="connsiteX3" fmla="*/ 566126 w 604256"/>
                <a:gd name="connsiteY3" fmla="*/ 336249 h 531895"/>
                <a:gd name="connsiteX4" fmla="*/ 601178 w 604256"/>
                <a:gd name="connsiteY4" fmla="*/ 346793 h 531895"/>
                <a:gd name="connsiteX5" fmla="*/ 590619 w 604256"/>
                <a:gd name="connsiteY5" fmla="*/ 381793 h 531895"/>
                <a:gd name="connsiteX6" fmla="*/ 314303 w 604256"/>
                <a:gd name="connsiteY6" fmla="*/ 528820 h 531895"/>
                <a:gd name="connsiteX7" fmla="*/ 302130 w 604256"/>
                <a:gd name="connsiteY7" fmla="*/ 531895 h 531895"/>
                <a:gd name="connsiteX8" fmla="*/ 289957 w 604256"/>
                <a:gd name="connsiteY8" fmla="*/ 528820 h 531895"/>
                <a:gd name="connsiteX9" fmla="*/ 13641 w 604256"/>
                <a:gd name="connsiteY9" fmla="*/ 381793 h 531895"/>
                <a:gd name="connsiteX10" fmla="*/ 3082 w 604256"/>
                <a:gd name="connsiteY10" fmla="*/ 346793 h 531895"/>
                <a:gd name="connsiteX11" fmla="*/ 18335 w 604256"/>
                <a:gd name="connsiteY11" fmla="*/ 334272 h 531895"/>
                <a:gd name="connsiteX12" fmla="*/ 18335 w 604256"/>
                <a:gd name="connsiteY12" fmla="*/ 233364 h 531895"/>
                <a:gd name="connsiteX13" fmla="*/ 37988 w 604256"/>
                <a:gd name="connsiteY13" fmla="*/ 235341 h 531895"/>
                <a:gd name="connsiteX14" fmla="*/ 302130 w 604256"/>
                <a:gd name="connsiteY14" fmla="*/ 375925 h 531895"/>
                <a:gd name="connsiteX15" fmla="*/ 566126 w 604256"/>
                <a:gd name="connsiteY15" fmla="*/ 235341 h 531895"/>
                <a:gd name="connsiteX16" fmla="*/ 601178 w 604256"/>
                <a:gd name="connsiteY16" fmla="*/ 245885 h 531895"/>
                <a:gd name="connsiteX17" fmla="*/ 590619 w 604256"/>
                <a:gd name="connsiteY17" fmla="*/ 280885 h 531895"/>
                <a:gd name="connsiteX18" fmla="*/ 314303 w 604256"/>
                <a:gd name="connsiteY18" fmla="*/ 428058 h 531895"/>
                <a:gd name="connsiteX19" fmla="*/ 302130 w 604256"/>
                <a:gd name="connsiteY19" fmla="*/ 430987 h 531895"/>
                <a:gd name="connsiteX20" fmla="*/ 289957 w 604256"/>
                <a:gd name="connsiteY20" fmla="*/ 428058 h 531895"/>
                <a:gd name="connsiteX21" fmla="*/ 13641 w 604256"/>
                <a:gd name="connsiteY21" fmla="*/ 280885 h 531895"/>
                <a:gd name="connsiteX22" fmla="*/ 3082 w 604256"/>
                <a:gd name="connsiteY22" fmla="*/ 245885 h 531895"/>
                <a:gd name="connsiteX23" fmla="*/ 18335 w 604256"/>
                <a:gd name="connsiteY23" fmla="*/ 233364 h 531895"/>
                <a:gd name="connsiteX24" fmla="*/ 291571 w 604256"/>
                <a:gd name="connsiteY24" fmla="*/ 2196 h 531895"/>
                <a:gd name="connsiteX25" fmla="*/ 312689 w 604256"/>
                <a:gd name="connsiteY25" fmla="*/ 2196 h 531895"/>
                <a:gd name="connsiteX26" fmla="*/ 588846 w 604256"/>
                <a:gd name="connsiteY26" fmla="*/ 125214 h 531895"/>
                <a:gd name="connsiteX27" fmla="*/ 604245 w 604256"/>
                <a:gd name="connsiteY27" fmla="*/ 147914 h 531895"/>
                <a:gd name="connsiteX28" fmla="*/ 590605 w 604256"/>
                <a:gd name="connsiteY28" fmla="*/ 171639 h 531895"/>
                <a:gd name="connsiteX29" fmla="*/ 314303 w 604256"/>
                <a:gd name="connsiteY29" fmla="*/ 318676 h 531895"/>
                <a:gd name="connsiteX30" fmla="*/ 302130 w 604256"/>
                <a:gd name="connsiteY30" fmla="*/ 321751 h 531895"/>
                <a:gd name="connsiteX31" fmla="*/ 289957 w 604256"/>
                <a:gd name="connsiteY31" fmla="*/ 318676 h 531895"/>
                <a:gd name="connsiteX32" fmla="*/ 13654 w 604256"/>
                <a:gd name="connsiteY32" fmla="*/ 171639 h 531895"/>
                <a:gd name="connsiteX33" fmla="*/ 15 w 604256"/>
                <a:gd name="connsiteY33" fmla="*/ 147914 h 531895"/>
                <a:gd name="connsiteX34" fmla="*/ 15414 w 604256"/>
                <a:gd name="connsiteY34" fmla="*/ 125214 h 53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04256" h="531895">
                  <a:moveTo>
                    <a:pt x="18335" y="334272"/>
                  </a:moveTo>
                  <a:cubicBezTo>
                    <a:pt x="24642" y="332369"/>
                    <a:pt x="31682" y="332881"/>
                    <a:pt x="37988" y="336249"/>
                  </a:cubicBezTo>
                  <a:lnTo>
                    <a:pt x="302130" y="476833"/>
                  </a:lnTo>
                  <a:lnTo>
                    <a:pt x="566126" y="336249"/>
                  </a:lnTo>
                  <a:cubicBezTo>
                    <a:pt x="578739" y="329513"/>
                    <a:pt x="594432" y="334199"/>
                    <a:pt x="601178" y="346793"/>
                  </a:cubicBezTo>
                  <a:cubicBezTo>
                    <a:pt x="607925" y="359387"/>
                    <a:pt x="603085" y="375056"/>
                    <a:pt x="590619" y="381793"/>
                  </a:cubicBezTo>
                  <a:lnTo>
                    <a:pt x="314303" y="528820"/>
                  </a:lnTo>
                  <a:cubicBezTo>
                    <a:pt x="310490" y="530870"/>
                    <a:pt x="306383" y="531895"/>
                    <a:pt x="302130" y="531895"/>
                  </a:cubicBezTo>
                  <a:cubicBezTo>
                    <a:pt x="297877" y="531895"/>
                    <a:pt x="293770" y="530870"/>
                    <a:pt x="289957" y="528820"/>
                  </a:cubicBezTo>
                  <a:lnTo>
                    <a:pt x="13641" y="381793"/>
                  </a:lnTo>
                  <a:cubicBezTo>
                    <a:pt x="1028" y="375056"/>
                    <a:pt x="-3665" y="359387"/>
                    <a:pt x="3082" y="346793"/>
                  </a:cubicBezTo>
                  <a:cubicBezTo>
                    <a:pt x="6455" y="340496"/>
                    <a:pt x="12028" y="336176"/>
                    <a:pt x="18335" y="334272"/>
                  </a:cubicBezTo>
                  <a:close/>
                  <a:moveTo>
                    <a:pt x="18335" y="233364"/>
                  </a:moveTo>
                  <a:cubicBezTo>
                    <a:pt x="24642" y="231461"/>
                    <a:pt x="31682" y="231973"/>
                    <a:pt x="37988" y="235341"/>
                  </a:cubicBezTo>
                  <a:lnTo>
                    <a:pt x="302130" y="375925"/>
                  </a:lnTo>
                  <a:lnTo>
                    <a:pt x="566126" y="235341"/>
                  </a:lnTo>
                  <a:cubicBezTo>
                    <a:pt x="578739" y="228605"/>
                    <a:pt x="594432" y="233291"/>
                    <a:pt x="601178" y="245885"/>
                  </a:cubicBezTo>
                  <a:cubicBezTo>
                    <a:pt x="607925" y="258479"/>
                    <a:pt x="603085" y="274148"/>
                    <a:pt x="590619" y="280885"/>
                  </a:cubicBezTo>
                  <a:lnTo>
                    <a:pt x="314303" y="428058"/>
                  </a:lnTo>
                  <a:cubicBezTo>
                    <a:pt x="310490" y="430108"/>
                    <a:pt x="306383" y="430987"/>
                    <a:pt x="302130" y="430987"/>
                  </a:cubicBezTo>
                  <a:cubicBezTo>
                    <a:pt x="297877" y="430987"/>
                    <a:pt x="293770" y="430108"/>
                    <a:pt x="289957" y="428058"/>
                  </a:cubicBezTo>
                  <a:lnTo>
                    <a:pt x="13641" y="280885"/>
                  </a:lnTo>
                  <a:cubicBezTo>
                    <a:pt x="1028" y="274148"/>
                    <a:pt x="-3665" y="258479"/>
                    <a:pt x="3082" y="245885"/>
                  </a:cubicBezTo>
                  <a:cubicBezTo>
                    <a:pt x="6455" y="239588"/>
                    <a:pt x="12028" y="235268"/>
                    <a:pt x="18335" y="233364"/>
                  </a:cubicBezTo>
                  <a:close/>
                  <a:moveTo>
                    <a:pt x="291571" y="2196"/>
                  </a:moveTo>
                  <a:cubicBezTo>
                    <a:pt x="298317" y="-733"/>
                    <a:pt x="305943" y="-733"/>
                    <a:pt x="312689" y="2196"/>
                  </a:cubicBezTo>
                  <a:lnTo>
                    <a:pt x="588846" y="125214"/>
                  </a:lnTo>
                  <a:cubicBezTo>
                    <a:pt x="597938" y="129315"/>
                    <a:pt x="603805" y="138102"/>
                    <a:pt x="604245" y="147914"/>
                  </a:cubicBezTo>
                  <a:cubicBezTo>
                    <a:pt x="604538" y="157726"/>
                    <a:pt x="599258" y="166953"/>
                    <a:pt x="590605" y="171639"/>
                  </a:cubicBezTo>
                  <a:lnTo>
                    <a:pt x="314303" y="318676"/>
                  </a:lnTo>
                  <a:cubicBezTo>
                    <a:pt x="310489" y="320726"/>
                    <a:pt x="306383" y="321751"/>
                    <a:pt x="302130" y="321751"/>
                  </a:cubicBezTo>
                  <a:cubicBezTo>
                    <a:pt x="297877" y="321751"/>
                    <a:pt x="293771" y="320726"/>
                    <a:pt x="289957" y="318676"/>
                  </a:cubicBezTo>
                  <a:lnTo>
                    <a:pt x="13654" y="171639"/>
                  </a:lnTo>
                  <a:cubicBezTo>
                    <a:pt x="5002" y="166953"/>
                    <a:pt x="-278" y="157726"/>
                    <a:pt x="15" y="147914"/>
                  </a:cubicBezTo>
                  <a:cubicBezTo>
                    <a:pt x="309" y="138102"/>
                    <a:pt x="6322" y="129315"/>
                    <a:pt x="15414" y="125214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26" name="iŝḷïde">
              <a:extLst>
                <a:ext uri="{FF2B5EF4-FFF2-40B4-BE49-F238E27FC236}">
                  <a16:creationId xmlns:a16="http://schemas.microsoft.com/office/drawing/2014/main" id="{C0456935-3FB5-487C-A717-1B6C31054231}"/>
                </a:ext>
              </a:extLst>
            </p:cNvPr>
            <p:cNvSpPr txBox="1"/>
            <p:nvPr/>
          </p:nvSpPr>
          <p:spPr>
            <a:xfrm>
              <a:off x="2926014" y="3553212"/>
              <a:ext cx="1311140" cy="2656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6A27D486-DDF4-41E7-A188-FFBE78FBE8FE}"/>
                </a:ext>
              </a:extLst>
            </p:cNvPr>
            <p:cNvCxnSpPr/>
            <p:nvPr/>
          </p:nvCxnSpPr>
          <p:spPr>
            <a:xfrm>
              <a:off x="2957310" y="2664172"/>
              <a:ext cx="1248547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iṥ1íḑe">
              <a:extLst>
                <a:ext uri="{FF2B5EF4-FFF2-40B4-BE49-F238E27FC236}">
                  <a16:creationId xmlns:a16="http://schemas.microsoft.com/office/drawing/2014/main" id="{625DD0AE-FB63-4377-9A69-C911CCD0BBE1}"/>
                </a:ext>
              </a:extLst>
            </p:cNvPr>
            <p:cNvSpPr/>
            <p:nvPr/>
          </p:nvSpPr>
          <p:spPr>
            <a:xfrm>
              <a:off x="2902954" y="2664172"/>
              <a:ext cx="1357259" cy="500086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E978758C-4BD5-442F-9F47-D8C6A3275087}"/>
                </a:ext>
              </a:extLst>
            </p:cNvPr>
            <p:cNvSpPr/>
            <p:nvPr/>
          </p:nvSpPr>
          <p:spPr>
            <a:xfrm>
              <a:off x="3040409" y="3143131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焦虑的本质</a:t>
              </a:r>
              <a:endParaRPr lang="zh-CN" altLang="en-US" sz="1400" dirty="0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5B80E743-780F-41DE-8C76-21570EBABB92}"/>
              </a:ext>
            </a:extLst>
          </p:cNvPr>
          <p:cNvGrpSpPr/>
          <p:nvPr/>
        </p:nvGrpSpPr>
        <p:grpSpPr>
          <a:xfrm>
            <a:off x="4717849" y="1943855"/>
            <a:ext cx="1403381" cy="2119485"/>
            <a:chOff x="4717849" y="1943855"/>
            <a:chExt cx="1403381" cy="2119485"/>
          </a:xfrm>
        </p:grpSpPr>
        <p:sp>
          <p:nvSpPr>
            <p:cNvPr id="18" name="işļïḋè">
              <a:extLst>
                <a:ext uri="{FF2B5EF4-FFF2-40B4-BE49-F238E27FC236}">
                  <a16:creationId xmlns:a16="http://schemas.microsoft.com/office/drawing/2014/main" id="{FB0F8B53-E7FD-4B46-A4FC-50DB3454FF61}"/>
                </a:ext>
              </a:extLst>
            </p:cNvPr>
            <p:cNvSpPr/>
            <p:nvPr/>
          </p:nvSpPr>
          <p:spPr>
            <a:xfrm>
              <a:off x="4717849" y="1943855"/>
              <a:ext cx="1403381" cy="2119485"/>
            </a:xfrm>
            <a:prstGeom prst="rect">
              <a:avLst/>
            </a:prstGeom>
            <a:solidFill>
              <a:srgbClr val="1D4B7E">
                <a:alpha val="92000"/>
              </a:srgbClr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63500" dist="254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9" name="ïśḷíḍe">
              <a:extLst>
                <a:ext uri="{FF2B5EF4-FFF2-40B4-BE49-F238E27FC236}">
                  <a16:creationId xmlns:a16="http://schemas.microsoft.com/office/drawing/2014/main" id="{428B80F7-1C0F-4C69-9A85-D968C1CBF5E4}"/>
                </a:ext>
              </a:extLst>
            </p:cNvPr>
            <p:cNvSpPr/>
            <p:nvPr/>
          </p:nvSpPr>
          <p:spPr>
            <a:xfrm>
              <a:off x="5258117" y="2246918"/>
              <a:ext cx="322845" cy="246952"/>
            </a:xfrm>
            <a:custGeom>
              <a:avLst/>
              <a:gdLst>
                <a:gd name="connsiteX0" fmla="*/ 361794 w 551492"/>
                <a:gd name="connsiteY0" fmla="*/ 308363 h 421851"/>
                <a:gd name="connsiteX1" fmla="*/ 530845 w 551492"/>
                <a:gd name="connsiteY1" fmla="*/ 308363 h 421851"/>
                <a:gd name="connsiteX2" fmla="*/ 551492 w 551492"/>
                <a:gd name="connsiteY2" fmla="*/ 329044 h 421851"/>
                <a:gd name="connsiteX3" fmla="*/ 551492 w 551492"/>
                <a:gd name="connsiteY3" fmla="*/ 362650 h 421851"/>
                <a:gd name="connsiteX4" fmla="*/ 530845 w 551492"/>
                <a:gd name="connsiteY4" fmla="*/ 383331 h 421851"/>
                <a:gd name="connsiteX5" fmla="*/ 378570 w 551492"/>
                <a:gd name="connsiteY5" fmla="*/ 383331 h 421851"/>
                <a:gd name="connsiteX6" fmla="*/ 378570 w 551492"/>
                <a:gd name="connsiteY6" fmla="*/ 369113 h 421851"/>
                <a:gd name="connsiteX7" fmla="*/ 361794 w 551492"/>
                <a:gd name="connsiteY7" fmla="*/ 308363 h 421851"/>
                <a:gd name="connsiteX8" fmla="*/ 313904 w 551492"/>
                <a:gd name="connsiteY8" fmla="*/ 172924 h 421851"/>
                <a:gd name="connsiteX9" fmla="*/ 530832 w 551492"/>
                <a:gd name="connsiteY9" fmla="*/ 172924 h 421851"/>
                <a:gd name="connsiteX10" fmla="*/ 551492 w 551492"/>
                <a:gd name="connsiteY10" fmla="*/ 193548 h 421851"/>
                <a:gd name="connsiteX11" fmla="*/ 551492 w 551492"/>
                <a:gd name="connsiteY11" fmla="*/ 225772 h 421851"/>
                <a:gd name="connsiteX12" fmla="*/ 530832 w 551492"/>
                <a:gd name="connsiteY12" fmla="*/ 247685 h 421851"/>
                <a:gd name="connsiteX13" fmla="*/ 271293 w 551492"/>
                <a:gd name="connsiteY13" fmla="*/ 247685 h 421851"/>
                <a:gd name="connsiteX14" fmla="*/ 271293 w 551492"/>
                <a:gd name="connsiteY14" fmla="*/ 227061 h 421851"/>
                <a:gd name="connsiteX15" fmla="*/ 272584 w 551492"/>
                <a:gd name="connsiteY15" fmla="*/ 224483 h 421851"/>
                <a:gd name="connsiteX16" fmla="*/ 313904 w 551492"/>
                <a:gd name="connsiteY16" fmla="*/ 172924 h 421851"/>
                <a:gd name="connsiteX17" fmla="*/ 281648 w 551492"/>
                <a:gd name="connsiteY17" fmla="*/ 36241 h 421851"/>
                <a:gd name="connsiteX18" fmla="*/ 530834 w 551492"/>
                <a:gd name="connsiteY18" fmla="*/ 36241 h 421851"/>
                <a:gd name="connsiteX19" fmla="*/ 551492 w 551492"/>
                <a:gd name="connsiteY19" fmla="*/ 58154 h 421851"/>
                <a:gd name="connsiteX20" fmla="*/ 551492 w 551492"/>
                <a:gd name="connsiteY20" fmla="*/ 90378 h 421851"/>
                <a:gd name="connsiteX21" fmla="*/ 530834 w 551492"/>
                <a:gd name="connsiteY21" fmla="*/ 111002 h 421851"/>
                <a:gd name="connsiteX22" fmla="*/ 308761 w 551492"/>
                <a:gd name="connsiteY22" fmla="*/ 111002 h 421851"/>
                <a:gd name="connsiteX23" fmla="*/ 295850 w 551492"/>
                <a:gd name="connsiteY23" fmla="*/ 96823 h 421851"/>
                <a:gd name="connsiteX24" fmla="*/ 281648 w 551492"/>
                <a:gd name="connsiteY24" fmla="*/ 36241 h 421851"/>
                <a:gd name="connsiteX25" fmla="*/ 176987 w 551492"/>
                <a:gd name="connsiteY25" fmla="*/ 0 h 421851"/>
                <a:gd name="connsiteX26" fmla="*/ 271294 w 551492"/>
                <a:gd name="connsiteY26" fmla="*/ 117396 h 421851"/>
                <a:gd name="connsiteX27" fmla="*/ 276461 w 551492"/>
                <a:gd name="connsiteY27" fmla="*/ 117396 h 421851"/>
                <a:gd name="connsiteX28" fmla="*/ 290672 w 551492"/>
                <a:gd name="connsiteY28" fmla="*/ 152228 h 421851"/>
                <a:gd name="connsiteX29" fmla="*/ 262251 w 551492"/>
                <a:gd name="connsiteY29" fmla="*/ 199960 h 421851"/>
                <a:gd name="connsiteX30" fmla="*/ 257083 w 551492"/>
                <a:gd name="connsiteY30" fmla="*/ 197380 h 421851"/>
                <a:gd name="connsiteX31" fmla="*/ 224786 w 551492"/>
                <a:gd name="connsiteY31" fmla="*/ 247692 h 421851"/>
                <a:gd name="connsiteX32" fmla="*/ 219619 w 551492"/>
                <a:gd name="connsiteY32" fmla="*/ 259303 h 421851"/>
                <a:gd name="connsiteX33" fmla="*/ 241581 w 551492"/>
                <a:gd name="connsiteY33" fmla="*/ 279944 h 421851"/>
                <a:gd name="connsiteX34" fmla="*/ 263543 w 551492"/>
                <a:gd name="connsiteY34" fmla="*/ 279944 h 421851"/>
                <a:gd name="connsiteX35" fmla="*/ 352682 w 551492"/>
                <a:gd name="connsiteY35" fmla="*/ 368958 h 421851"/>
                <a:gd name="connsiteX36" fmla="*/ 352682 w 551492"/>
                <a:gd name="connsiteY36" fmla="*/ 393470 h 421851"/>
                <a:gd name="connsiteX37" fmla="*/ 325553 w 551492"/>
                <a:gd name="connsiteY37" fmla="*/ 421851 h 421851"/>
                <a:gd name="connsiteX38" fmla="*/ 28421 w 551492"/>
                <a:gd name="connsiteY38" fmla="*/ 421851 h 421851"/>
                <a:gd name="connsiteX39" fmla="*/ 0 w 551492"/>
                <a:gd name="connsiteY39" fmla="*/ 393470 h 421851"/>
                <a:gd name="connsiteX40" fmla="*/ 0 w 551492"/>
                <a:gd name="connsiteY40" fmla="*/ 368958 h 421851"/>
                <a:gd name="connsiteX41" fmla="*/ 89139 w 551492"/>
                <a:gd name="connsiteY41" fmla="*/ 279944 h 421851"/>
                <a:gd name="connsiteX42" fmla="*/ 112393 w 551492"/>
                <a:gd name="connsiteY42" fmla="*/ 279944 h 421851"/>
                <a:gd name="connsiteX43" fmla="*/ 133063 w 551492"/>
                <a:gd name="connsiteY43" fmla="*/ 259303 h 421851"/>
                <a:gd name="connsiteX44" fmla="*/ 127896 w 551492"/>
                <a:gd name="connsiteY44" fmla="*/ 247692 h 421851"/>
                <a:gd name="connsiteX45" fmla="*/ 95599 w 551492"/>
                <a:gd name="connsiteY45" fmla="*/ 198670 h 421851"/>
                <a:gd name="connsiteX46" fmla="*/ 91723 w 551492"/>
                <a:gd name="connsiteY46" fmla="*/ 199960 h 421851"/>
                <a:gd name="connsiteX47" fmla="*/ 63302 w 551492"/>
                <a:gd name="connsiteY47" fmla="*/ 152228 h 421851"/>
                <a:gd name="connsiteX48" fmla="*/ 78804 w 551492"/>
                <a:gd name="connsiteY48" fmla="*/ 117396 h 421851"/>
                <a:gd name="connsiteX49" fmla="*/ 81388 w 551492"/>
                <a:gd name="connsiteY49" fmla="*/ 117396 h 421851"/>
                <a:gd name="connsiteX50" fmla="*/ 176987 w 551492"/>
                <a:gd name="connsiteY50" fmla="*/ 0 h 42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51492" h="421851">
                  <a:moveTo>
                    <a:pt x="361794" y="308363"/>
                  </a:moveTo>
                  <a:lnTo>
                    <a:pt x="530845" y="308363"/>
                  </a:lnTo>
                  <a:cubicBezTo>
                    <a:pt x="541168" y="308363"/>
                    <a:pt x="551492" y="317411"/>
                    <a:pt x="551492" y="329044"/>
                  </a:cubicBezTo>
                  <a:lnTo>
                    <a:pt x="551492" y="362650"/>
                  </a:lnTo>
                  <a:cubicBezTo>
                    <a:pt x="551492" y="374283"/>
                    <a:pt x="541168" y="383331"/>
                    <a:pt x="530845" y="383331"/>
                  </a:cubicBezTo>
                  <a:lnTo>
                    <a:pt x="378570" y="383331"/>
                  </a:lnTo>
                  <a:lnTo>
                    <a:pt x="378570" y="369113"/>
                  </a:lnTo>
                  <a:cubicBezTo>
                    <a:pt x="378570" y="347140"/>
                    <a:pt x="372118" y="326459"/>
                    <a:pt x="361794" y="308363"/>
                  </a:cubicBezTo>
                  <a:close/>
                  <a:moveTo>
                    <a:pt x="313904" y="172924"/>
                  </a:moveTo>
                  <a:lnTo>
                    <a:pt x="530832" y="172924"/>
                  </a:lnTo>
                  <a:cubicBezTo>
                    <a:pt x="541162" y="172924"/>
                    <a:pt x="551492" y="181947"/>
                    <a:pt x="551492" y="193548"/>
                  </a:cubicBezTo>
                  <a:lnTo>
                    <a:pt x="551492" y="225772"/>
                  </a:lnTo>
                  <a:cubicBezTo>
                    <a:pt x="551492" y="237373"/>
                    <a:pt x="541162" y="247685"/>
                    <a:pt x="530832" y="247685"/>
                  </a:cubicBezTo>
                  <a:lnTo>
                    <a:pt x="271293" y="247685"/>
                  </a:lnTo>
                  <a:lnTo>
                    <a:pt x="271293" y="227061"/>
                  </a:lnTo>
                  <a:cubicBezTo>
                    <a:pt x="271293" y="225772"/>
                    <a:pt x="272584" y="225772"/>
                    <a:pt x="272584" y="224483"/>
                  </a:cubicBezTo>
                  <a:cubicBezTo>
                    <a:pt x="293244" y="218038"/>
                    <a:pt x="307448" y="194837"/>
                    <a:pt x="313904" y="172924"/>
                  </a:cubicBezTo>
                  <a:close/>
                  <a:moveTo>
                    <a:pt x="281648" y="36241"/>
                  </a:moveTo>
                  <a:lnTo>
                    <a:pt x="530834" y="36241"/>
                  </a:lnTo>
                  <a:cubicBezTo>
                    <a:pt x="541163" y="36241"/>
                    <a:pt x="551492" y="46553"/>
                    <a:pt x="551492" y="58154"/>
                  </a:cubicBezTo>
                  <a:lnTo>
                    <a:pt x="551492" y="90378"/>
                  </a:lnTo>
                  <a:cubicBezTo>
                    <a:pt x="551492" y="101979"/>
                    <a:pt x="541163" y="111002"/>
                    <a:pt x="530834" y="111002"/>
                  </a:cubicBezTo>
                  <a:lnTo>
                    <a:pt x="308761" y="111002"/>
                  </a:lnTo>
                  <a:cubicBezTo>
                    <a:pt x="304888" y="104557"/>
                    <a:pt x="301015" y="99401"/>
                    <a:pt x="295850" y="96823"/>
                  </a:cubicBezTo>
                  <a:cubicBezTo>
                    <a:pt x="293268" y="72333"/>
                    <a:pt x="288104" y="52998"/>
                    <a:pt x="281648" y="36241"/>
                  </a:cubicBezTo>
                  <a:close/>
                  <a:moveTo>
                    <a:pt x="176987" y="0"/>
                  </a:moveTo>
                  <a:cubicBezTo>
                    <a:pt x="257083" y="0"/>
                    <a:pt x="270002" y="64503"/>
                    <a:pt x="271294" y="117396"/>
                  </a:cubicBezTo>
                  <a:cubicBezTo>
                    <a:pt x="272586" y="117396"/>
                    <a:pt x="273878" y="117396"/>
                    <a:pt x="276461" y="117396"/>
                  </a:cubicBezTo>
                  <a:cubicBezTo>
                    <a:pt x="289380" y="117396"/>
                    <a:pt x="290672" y="132877"/>
                    <a:pt x="290672" y="152228"/>
                  </a:cubicBezTo>
                  <a:cubicBezTo>
                    <a:pt x="290672" y="171579"/>
                    <a:pt x="275169" y="199960"/>
                    <a:pt x="262251" y="199960"/>
                  </a:cubicBezTo>
                  <a:cubicBezTo>
                    <a:pt x="260959" y="199960"/>
                    <a:pt x="258375" y="198670"/>
                    <a:pt x="257083" y="197380"/>
                  </a:cubicBezTo>
                  <a:cubicBezTo>
                    <a:pt x="249332" y="216731"/>
                    <a:pt x="237705" y="233502"/>
                    <a:pt x="224786" y="247692"/>
                  </a:cubicBezTo>
                  <a:cubicBezTo>
                    <a:pt x="220911" y="250272"/>
                    <a:pt x="219619" y="254143"/>
                    <a:pt x="219619" y="259303"/>
                  </a:cubicBezTo>
                  <a:cubicBezTo>
                    <a:pt x="219619" y="270913"/>
                    <a:pt x="228662" y="279944"/>
                    <a:pt x="241581" y="279944"/>
                  </a:cubicBezTo>
                  <a:lnTo>
                    <a:pt x="263543" y="279944"/>
                  </a:lnTo>
                  <a:cubicBezTo>
                    <a:pt x="312634" y="279944"/>
                    <a:pt x="352682" y="319936"/>
                    <a:pt x="352682" y="368958"/>
                  </a:cubicBezTo>
                  <a:lnTo>
                    <a:pt x="352682" y="393470"/>
                  </a:lnTo>
                  <a:cubicBezTo>
                    <a:pt x="352682" y="408950"/>
                    <a:pt x="341055" y="421851"/>
                    <a:pt x="325553" y="421851"/>
                  </a:cubicBezTo>
                  <a:lnTo>
                    <a:pt x="28421" y="421851"/>
                  </a:lnTo>
                  <a:cubicBezTo>
                    <a:pt x="12919" y="421851"/>
                    <a:pt x="0" y="408950"/>
                    <a:pt x="0" y="393470"/>
                  </a:cubicBezTo>
                  <a:lnTo>
                    <a:pt x="0" y="368958"/>
                  </a:lnTo>
                  <a:cubicBezTo>
                    <a:pt x="0" y="319936"/>
                    <a:pt x="40048" y="279944"/>
                    <a:pt x="89139" y="279944"/>
                  </a:cubicBezTo>
                  <a:lnTo>
                    <a:pt x="112393" y="279944"/>
                  </a:lnTo>
                  <a:cubicBezTo>
                    <a:pt x="124020" y="279944"/>
                    <a:pt x="133063" y="270913"/>
                    <a:pt x="133063" y="259303"/>
                  </a:cubicBezTo>
                  <a:cubicBezTo>
                    <a:pt x="133063" y="254143"/>
                    <a:pt x="131771" y="250272"/>
                    <a:pt x="127896" y="247692"/>
                  </a:cubicBezTo>
                  <a:cubicBezTo>
                    <a:pt x="114977" y="234792"/>
                    <a:pt x="104642" y="216731"/>
                    <a:pt x="95599" y="198670"/>
                  </a:cubicBezTo>
                  <a:cubicBezTo>
                    <a:pt x="94307" y="199960"/>
                    <a:pt x="93015" y="199960"/>
                    <a:pt x="91723" y="199960"/>
                  </a:cubicBezTo>
                  <a:cubicBezTo>
                    <a:pt x="78804" y="199960"/>
                    <a:pt x="63302" y="171579"/>
                    <a:pt x="63302" y="152228"/>
                  </a:cubicBezTo>
                  <a:cubicBezTo>
                    <a:pt x="63302" y="132877"/>
                    <a:pt x="65886" y="117396"/>
                    <a:pt x="78804" y="117396"/>
                  </a:cubicBezTo>
                  <a:cubicBezTo>
                    <a:pt x="80096" y="117396"/>
                    <a:pt x="80096" y="117396"/>
                    <a:pt x="81388" y="117396"/>
                  </a:cubicBezTo>
                  <a:cubicBezTo>
                    <a:pt x="82680" y="64503"/>
                    <a:pt x="93015" y="0"/>
                    <a:pt x="176987" y="0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20" name="išḷiḍê">
              <a:extLst>
                <a:ext uri="{FF2B5EF4-FFF2-40B4-BE49-F238E27FC236}">
                  <a16:creationId xmlns:a16="http://schemas.microsoft.com/office/drawing/2014/main" id="{C0456935-3FB5-487C-A717-1B6C31054231}"/>
                </a:ext>
              </a:extLst>
            </p:cNvPr>
            <p:cNvSpPr txBox="1"/>
            <p:nvPr/>
          </p:nvSpPr>
          <p:spPr>
            <a:xfrm>
              <a:off x="4763970" y="3553212"/>
              <a:ext cx="1311140" cy="2656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</p:txBody>
        </p: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07D6F951-09E0-4EAC-AD39-72F8C2ED482C}"/>
                </a:ext>
              </a:extLst>
            </p:cNvPr>
            <p:cNvCxnSpPr/>
            <p:nvPr/>
          </p:nvCxnSpPr>
          <p:spPr>
            <a:xfrm>
              <a:off x="4795266" y="2664172"/>
              <a:ext cx="1248547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îsḷïďê">
              <a:extLst>
                <a:ext uri="{FF2B5EF4-FFF2-40B4-BE49-F238E27FC236}">
                  <a16:creationId xmlns:a16="http://schemas.microsoft.com/office/drawing/2014/main" id="{85DE7540-79A5-4A44-AA9A-B3BF15FA8F56}"/>
                </a:ext>
              </a:extLst>
            </p:cNvPr>
            <p:cNvSpPr/>
            <p:nvPr/>
          </p:nvSpPr>
          <p:spPr>
            <a:xfrm>
              <a:off x="4740910" y="2664172"/>
              <a:ext cx="1357259" cy="500086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23C0AABA-FD3A-4193-AA5C-5BEF94D0A95F}"/>
                </a:ext>
              </a:extLst>
            </p:cNvPr>
            <p:cNvSpPr/>
            <p:nvPr/>
          </p:nvSpPr>
          <p:spPr>
            <a:xfrm>
              <a:off x="4878365" y="3143131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焦虑的本质</a:t>
              </a:r>
              <a:endParaRPr lang="zh-CN" altLang="en-US" sz="1400" dirty="0"/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209FF7F1-5B3E-4485-818E-7303ABAC4F72}"/>
              </a:ext>
            </a:extLst>
          </p:cNvPr>
          <p:cNvGrpSpPr/>
          <p:nvPr/>
        </p:nvGrpSpPr>
        <p:grpSpPr>
          <a:xfrm>
            <a:off x="6555806" y="1943855"/>
            <a:ext cx="1403381" cy="2119485"/>
            <a:chOff x="6555806" y="1943855"/>
            <a:chExt cx="1403381" cy="2119485"/>
          </a:xfrm>
        </p:grpSpPr>
        <p:sp>
          <p:nvSpPr>
            <p:cNvPr id="12" name="iṡľïḋé">
              <a:extLst>
                <a:ext uri="{FF2B5EF4-FFF2-40B4-BE49-F238E27FC236}">
                  <a16:creationId xmlns:a16="http://schemas.microsoft.com/office/drawing/2014/main" id="{01E6832E-4BD4-4E0F-AC6F-957224B35920}"/>
                </a:ext>
              </a:extLst>
            </p:cNvPr>
            <p:cNvSpPr/>
            <p:nvPr/>
          </p:nvSpPr>
          <p:spPr>
            <a:xfrm>
              <a:off x="6555806" y="1943855"/>
              <a:ext cx="1403381" cy="2119485"/>
            </a:xfrm>
            <a:prstGeom prst="rect">
              <a:avLst/>
            </a:prstGeom>
            <a:solidFill>
              <a:srgbClr val="1D4B7E"/>
            </a:solidFill>
            <a:ln w="3175">
              <a:noFill/>
              <a:prstDash val="solid"/>
              <a:round/>
              <a:headEnd/>
              <a:tailEnd/>
            </a:ln>
            <a:effectLst>
              <a:outerShdw blurRad="63500" dist="254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3" name="iśľidé">
              <a:extLst>
                <a:ext uri="{FF2B5EF4-FFF2-40B4-BE49-F238E27FC236}">
                  <a16:creationId xmlns:a16="http://schemas.microsoft.com/office/drawing/2014/main" id="{10725B30-865D-437F-80E2-E59DF12285B0}"/>
                </a:ext>
              </a:extLst>
            </p:cNvPr>
            <p:cNvSpPr/>
            <p:nvPr/>
          </p:nvSpPr>
          <p:spPr>
            <a:xfrm>
              <a:off x="7112547" y="2242803"/>
              <a:ext cx="289900" cy="255183"/>
            </a:xfrm>
            <a:custGeom>
              <a:avLst/>
              <a:gdLst>
                <a:gd name="connsiteX0" fmla="*/ 18335 w 604256"/>
                <a:gd name="connsiteY0" fmla="*/ 334272 h 531895"/>
                <a:gd name="connsiteX1" fmla="*/ 37988 w 604256"/>
                <a:gd name="connsiteY1" fmla="*/ 336249 h 531895"/>
                <a:gd name="connsiteX2" fmla="*/ 302130 w 604256"/>
                <a:gd name="connsiteY2" fmla="*/ 476833 h 531895"/>
                <a:gd name="connsiteX3" fmla="*/ 566126 w 604256"/>
                <a:gd name="connsiteY3" fmla="*/ 336249 h 531895"/>
                <a:gd name="connsiteX4" fmla="*/ 601178 w 604256"/>
                <a:gd name="connsiteY4" fmla="*/ 346793 h 531895"/>
                <a:gd name="connsiteX5" fmla="*/ 590619 w 604256"/>
                <a:gd name="connsiteY5" fmla="*/ 381793 h 531895"/>
                <a:gd name="connsiteX6" fmla="*/ 314303 w 604256"/>
                <a:gd name="connsiteY6" fmla="*/ 528820 h 531895"/>
                <a:gd name="connsiteX7" fmla="*/ 302130 w 604256"/>
                <a:gd name="connsiteY7" fmla="*/ 531895 h 531895"/>
                <a:gd name="connsiteX8" fmla="*/ 289957 w 604256"/>
                <a:gd name="connsiteY8" fmla="*/ 528820 h 531895"/>
                <a:gd name="connsiteX9" fmla="*/ 13641 w 604256"/>
                <a:gd name="connsiteY9" fmla="*/ 381793 h 531895"/>
                <a:gd name="connsiteX10" fmla="*/ 3082 w 604256"/>
                <a:gd name="connsiteY10" fmla="*/ 346793 h 531895"/>
                <a:gd name="connsiteX11" fmla="*/ 18335 w 604256"/>
                <a:gd name="connsiteY11" fmla="*/ 334272 h 531895"/>
                <a:gd name="connsiteX12" fmla="*/ 18335 w 604256"/>
                <a:gd name="connsiteY12" fmla="*/ 233364 h 531895"/>
                <a:gd name="connsiteX13" fmla="*/ 37988 w 604256"/>
                <a:gd name="connsiteY13" fmla="*/ 235341 h 531895"/>
                <a:gd name="connsiteX14" fmla="*/ 302130 w 604256"/>
                <a:gd name="connsiteY14" fmla="*/ 375925 h 531895"/>
                <a:gd name="connsiteX15" fmla="*/ 566126 w 604256"/>
                <a:gd name="connsiteY15" fmla="*/ 235341 h 531895"/>
                <a:gd name="connsiteX16" fmla="*/ 601178 w 604256"/>
                <a:gd name="connsiteY16" fmla="*/ 245885 h 531895"/>
                <a:gd name="connsiteX17" fmla="*/ 590619 w 604256"/>
                <a:gd name="connsiteY17" fmla="*/ 280885 h 531895"/>
                <a:gd name="connsiteX18" fmla="*/ 314303 w 604256"/>
                <a:gd name="connsiteY18" fmla="*/ 428058 h 531895"/>
                <a:gd name="connsiteX19" fmla="*/ 302130 w 604256"/>
                <a:gd name="connsiteY19" fmla="*/ 430987 h 531895"/>
                <a:gd name="connsiteX20" fmla="*/ 289957 w 604256"/>
                <a:gd name="connsiteY20" fmla="*/ 428058 h 531895"/>
                <a:gd name="connsiteX21" fmla="*/ 13641 w 604256"/>
                <a:gd name="connsiteY21" fmla="*/ 280885 h 531895"/>
                <a:gd name="connsiteX22" fmla="*/ 3082 w 604256"/>
                <a:gd name="connsiteY22" fmla="*/ 245885 h 531895"/>
                <a:gd name="connsiteX23" fmla="*/ 18335 w 604256"/>
                <a:gd name="connsiteY23" fmla="*/ 233364 h 531895"/>
                <a:gd name="connsiteX24" fmla="*/ 291571 w 604256"/>
                <a:gd name="connsiteY24" fmla="*/ 2196 h 531895"/>
                <a:gd name="connsiteX25" fmla="*/ 312689 w 604256"/>
                <a:gd name="connsiteY25" fmla="*/ 2196 h 531895"/>
                <a:gd name="connsiteX26" fmla="*/ 588846 w 604256"/>
                <a:gd name="connsiteY26" fmla="*/ 125214 h 531895"/>
                <a:gd name="connsiteX27" fmla="*/ 604245 w 604256"/>
                <a:gd name="connsiteY27" fmla="*/ 147914 h 531895"/>
                <a:gd name="connsiteX28" fmla="*/ 590605 w 604256"/>
                <a:gd name="connsiteY28" fmla="*/ 171639 h 531895"/>
                <a:gd name="connsiteX29" fmla="*/ 314303 w 604256"/>
                <a:gd name="connsiteY29" fmla="*/ 318676 h 531895"/>
                <a:gd name="connsiteX30" fmla="*/ 302130 w 604256"/>
                <a:gd name="connsiteY30" fmla="*/ 321751 h 531895"/>
                <a:gd name="connsiteX31" fmla="*/ 289957 w 604256"/>
                <a:gd name="connsiteY31" fmla="*/ 318676 h 531895"/>
                <a:gd name="connsiteX32" fmla="*/ 13654 w 604256"/>
                <a:gd name="connsiteY32" fmla="*/ 171639 h 531895"/>
                <a:gd name="connsiteX33" fmla="*/ 15 w 604256"/>
                <a:gd name="connsiteY33" fmla="*/ 147914 h 531895"/>
                <a:gd name="connsiteX34" fmla="*/ 15414 w 604256"/>
                <a:gd name="connsiteY34" fmla="*/ 125214 h 531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604256" h="531895">
                  <a:moveTo>
                    <a:pt x="18335" y="334272"/>
                  </a:moveTo>
                  <a:cubicBezTo>
                    <a:pt x="24642" y="332369"/>
                    <a:pt x="31682" y="332881"/>
                    <a:pt x="37988" y="336249"/>
                  </a:cubicBezTo>
                  <a:lnTo>
                    <a:pt x="302130" y="476833"/>
                  </a:lnTo>
                  <a:lnTo>
                    <a:pt x="566126" y="336249"/>
                  </a:lnTo>
                  <a:cubicBezTo>
                    <a:pt x="578739" y="329513"/>
                    <a:pt x="594432" y="334199"/>
                    <a:pt x="601178" y="346793"/>
                  </a:cubicBezTo>
                  <a:cubicBezTo>
                    <a:pt x="607925" y="359387"/>
                    <a:pt x="603085" y="375056"/>
                    <a:pt x="590619" y="381793"/>
                  </a:cubicBezTo>
                  <a:lnTo>
                    <a:pt x="314303" y="528820"/>
                  </a:lnTo>
                  <a:cubicBezTo>
                    <a:pt x="310490" y="530870"/>
                    <a:pt x="306383" y="531895"/>
                    <a:pt x="302130" y="531895"/>
                  </a:cubicBezTo>
                  <a:cubicBezTo>
                    <a:pt x="297877" y="531895"/>
                    <a:pt x="293770" y="530870"/>
                    <a:pt x="289957" y="528820"/>
                  </a:cubicBezTo>
                  <a:lnTo>
                    <a:pt x="13641" y="381793"/>
                  </a:lnTo>
                  <a:cubicBezTo>
                    <a:pt x="1028" y="375056"/>
                    <a:pt x="-3665" y="359387"/>
                    <a:pt x="3082" y="346793"/>
                  </a:cubicBezTo>
                  <a:cubicBezTo>
                    <a:pt x="6455" y="340496"/>
                    <a:pt x="12028" y="336176"/>
                    <a:pt x="18335" y="334272"/>
                  </a:cubicBezTo>
                  <a:close/>
                  <a:moveTo>
                    <a:pt x="18335" y="233364"/>
                  </a:moveTo>
                  <a:cubicBezTo>
                    <a:pt x="24642" y="231461"/>
                    <a:pt x="31682" y="231973"/>
                    <a:pt x="37988" y="235341"/>
                  </a:cubicBezTo>
                  <a:lnTo>
                    <a:pt x="302130" y="375925"/>
                  </a:lnTo>
                  <a:lnTo>
                    <a:pt x="566126" y="235341"/>
                  </a:lnTo>
                  <a:cubicBezTo>
                    <a:pt x="578739" y="228605"/>
                    <a:pt x="594432" y="233291"/>
                    <a:pt x="601178" y="245885"/>
                  </a:cubicBezTo>
                  <a:cubicBezTo>
                    <a:pt x="607925" y="258479"/>
                    <a:pt x="603085" y="274148"/>
                    <a:pt x="590619" y="280885"/>
                  </a:cubicBezTo>
                  <a:lnTo>
                    <a:pt x="314303" y="428058"/>
                  </a:lnTo>
                  <a:cubicBezTo>
                    <a:pt x="310490" y="430108"/>
                    <a:pt x="306383" y="430987"/>
                    <a:pt x="302130" y="430987"/>
                  </a:cubicBezTo>
                  <a:cubicBezTo>
                    <a:pt x="297877" y="430987"/>
                    <a:pt x="293770" y="430108"/>
                    <a:pt x="289957" y="428058"/>
                  </a:cubicBezTo>
                  <a:lnTo>
                    <a:pt x="13641" y="280885"/>
                  </a:lnTo>
                  <a:cubicBezTo>
                    <a:pt x="1028" y="274148"/>
                    <a:pt x="-3665" y="258479"/>
                    <a:pt x="3082" y="245885"/>
                  </a:cubicBezTo>
                  <a:cubicBezTo>
                    <a:pt x="6455" y="239588"/>
                    <a:pt x="12028" y="235268"/>
                    <a:pt x="18335" y="233364"/>
                  </a:cubicBezTo>
                  <a:close/>
                  <a:moveTo>
                    <a:pt x="291571" y="2196"/>
                  </a:moveTo>
                  <a:cubicBezTo>
                    <a:pt x="298317" y="-733"/>
                    <a:pt x="305943" y="-733"/>
                    <a:pt x="312689" y="2196"/>
                  </a:cubicBezTo>
                  <a:lnTo>
                    <a:pt x="588846" y="125214"/>
                  </a:lnTo>
                  <a:cubicBezTo>
                    <a:pt x="597938" y="129315"/>
                    <a:pt x="603805" y="138102"/>
                    <a:pt x="604245" y="147914"/>
                  </a:cubicBezTo>
                  <a:cubicBezTo>
                    <a:pt x="604538" y="157726"/>
                    <a:pt x="599258" y="166953"/>
                    <a:pt x="590605" y="171639"/>
                  </a:cubicBezTo>
                  <a:lnTo>
                    <a:pt x="314303" y="318676"/>
                  </a:lnTo>
                  <a:cubicBezTo>
                    <a:pt x="310489" y="320726"/>
                    <a:pt x="306383" y="321751"/>
                    <a:pt x="302130" y="321751"/>
                  </a:cubicBezTo>
                  <a:cubicBezTo>
                    <a:pt x="297877" y="321751"/>
                    <a:pt x="293771" y="320726"/>
                    <a:pt x="289957" y="318676"/>
                  </a:cubicBezTo>
                  <a:lnTo>
                    <a:pt x="13654" y="171639"/>
                  </a:lnTo>
                  <a:cubicBezTo>
                    <a:pt x="5002" y="166953"/>
                    <a:pt x="-278" y="157726"/>
                    <a:pt x="15" y="147914"/>
                  </a:cubicBezTo>
                  <a:cubicBezTo>
                    <a:pt x="309" y="138102"/>
                    <a:pt x="6322" y="129315"/>
                    <a:pt x="15414" y="125214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4" name="íṧlïdé">
              <a:extLst>
                <a:ext uri="{FF2B5EF4-FFF2-40B4-BE49-F238E27FC236}">
                  <a16:creationId xmlns:a16="http://schemas.microsoft.com/office/drawing/2014/main" id="{C0456935-3FB5-487C-A717-1B6C31054231}"/>
                </a:ext>
              </a:extLst>
            </p:cNvPr>
            <p:cNvSpPr txBox="1"/>
            <p:nvPr/>
          </p:nvSpPr>
          <p:spPr>
            <a:xfrm>
              <a:off x="6601927" y="3553212"/>
              <a:ext cx="1311140" cy="2656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……</a:t>
              </a: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E4B13DD5-E4B9-48F4-A275-ABBA14C31CDE}"/>
                </a:ext>
              </a:extLst>
            </p:cNvPr>
            <p:cNvCxnSpPr/>
            <p:nvPr/>
          </p:nvCxnSpPr>
          <p:spPr>
            <a:xfrm>
              <a:off x="6633223" y="2664172"/>
              <a:ext cx="1248547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íslíḓe">
              <a:extLst>
                <a:ext uri="{FF2B5EF4-FFF2-40B4-BE49-F238E27FC236}">
                  <a16:creationId xmlns:a16="http://schemas.microsoft.com/office/drawing/2014/main" id="{A8714E25-3E6E-439B-8489-B7989CE75F0B}"/>
                </a:ext>
              </a:extLst>
            </p:cNvPr>
            <p:cNvSpPr/>
            <p:nvPr/>
          </p:nvSpPr>
          <p:spPr>
            <a:xfrm>
              <a:off x="6578867" y="2664172"/>
              <a:ext cx="1357259" cy="500086"/>
            </a:xfrm>
            <a:prstGeom prst="rect">
              <a:avLst/>
            </a:prstGeom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40570EBA-97C1-4AF8-98F0-6544AD7FCDB7}"/>
                </a:ext>
              </a:extLst>
            </p:cNvPr>
            <p:cNvSpPr/>
            <p:nvPr/>
          </p:nvSpPr>
          <p:spPr>
            <a:xfrm>
              <a:off x="6716322" y="3143131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焦虑的本质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6736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6DA752B-E090-432E-BD44-F1A8061662FA}"/>
              </a:ext>
            </a:extLst>
          </p:cNvPr>
          <p:cNvGrpSpPr/>
          <p:nvPr/>
        </p:nvGrpSpPr>
        <p:grpSpPr>
          <a:xfrm>
            <a:off x="36066" y="-1486453"/>
            <a:ext cx="4726181" cy="9114117"/>
            <a:chOff x="36066" y="-1486453"/>
            <a:chExt cx="4726181" cy="911411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57575B3-2230-4020-9490-08F4B3394763}"/>
                </a:ext>
              </a:extLst>
            </p:cNvPr>
            <p:cNvSpPr/>
            <p:nvPr/>
          </p:nvSpPr>
          <p:spPr>
            <a:xfrm rot="2700000">
              <a:off x="-1434976" y="1430441"/>
              <a:ext cx="9114117" cy="3280329"/>
            </a:xfrm>
            <a:prstGeom prst="rect">
              <a:avLst/>
            </a:prstGeom>
            <a:solidFill>
              <a:srgbClr val="1D4B7E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188194" y="3448890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A1B35B1-E0B1-4FE8-A0DA-3135064AF225}"/>
              </a:ext>
            </a:extLst>
          </p:cNvPr>
          <p:cNvGrpSpPr/>
          <p:nvPr/>
        </p:nvGrpSpPr>
        <p:grpSpPr>
          <a:xfrm>
            <a:off x="961370" y="2000044"/>
            <a:ext cx="4259272" cy="1659352"/>
            <a:chOff x="673338" y="2000044"/>
            <a:chExt cx="4259272" cy="1659352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639E6DC4-AF0B-4B1E-A0E5-43A85BE22723}"/>
                </a:ext>
              </a:extLst>
            </p:cNvPr>
            <p:cNvGrpSpPr/>
            <p:nvPr/>
          </p:nvGrpSpPr>
          <p:grpSpPr>
            <a:xfrm>
              <a:off x="1584782" y="3382397"/>
              <a:ext cx="1451666" cy="276999"/>
              <a:chOff x="797355" y="2849708"/>
              <a:chExt cx="1451666" cy="276999"/>
            </a:xfrm>
          </p:grpSpPr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B1516D1E-AFF9-4E34-A4AD-44D135155920}"/>
                  </a:ext>
                </a:extLst>
              </p:cNvPr>
              <p:cNvSpPr/>
              <p:nvPr/>
            </p:nvSpPr>
            <p:spPr>
              <a:xfrm>
                <a:off x="853673" y="2872502"/>
                <a:ext cx="1395348" cy="23141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4DD80E6B-7F48-4FFC-AE8C-355DCF91F992}"/>
                  </a:ext>
                </a:extLst>
              </p:cNvPr>
              <p:cNvSpPr txBox="1"/>
              <p:nvPr/>
            </p:nvSpPr>
            <p:spPr>
              <a:xfrm>
                <a:off x="797355" y="2849708"/>
                <a:ext cx="143882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b="1" dirty="0">
                    <a:solidFill>
                      <a:srgbClr val="233C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讲授人：风云办公</a:t>
                </a: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F4DB6AA4-1590-479D-B04F-5D3B736CD9AD}"/>
                </a:ext>
              </a:extLst>
            </p:cNvPr>
            <p:cNvGrpSpPr/>
            <p:nvPr/>
          </p:nvGrpSpPr>
          <p:grpSpPr>
            <a:xfrm>
              <a:off x="673338" y="2000044"/>
              <a:ext cx="4259272" cy="1168024"/>
              <a:chOff x="673338" y="2000044"/>
              <a:chExt cx="4259272" cy="1168024"/>
            </a:xfrm>
          </p:grpSpPr>
          <p:sp>
            <p:nvSpPr>
              <p:cNvPr id="17" name="文本框 34">
                <a:extLst>
                  <a:ext uri="{FF2B5EF4-FFF2-40B4-BE49-F238E27FC236}">
                    <a16:creationId xmlns:a16="http://schemas.microsoft.com/office/drawing/2014/main" id="{03DDCCCD-D315-4064-9919-BFE423272BD6}"/>
                  </a:ext>
                </a:extLst>
              </p:cNvPr>
              <p:cNvSpPr txBox="1"/>
              <p:nvPr/>
            </p:nvSpPr>
            <p:spPr>
              <a:xfrm>
                <a:off x="673338" y="2000044"/>
                <a:ext cx="3395176" cy="745159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dist"/>
                <a:r>
                  <a:rPr lang="zh-CN" altLang="en-US" sz="4400" dirty="0">
                    <a:solidFill>
                      <a:schemeClr val="bg1"/>
                    </a:solidFill>
                    <a:latin typeface="造字工房悦黑体验版常规体" pitchFamily="50" charset="-122"/>
                    <a:ea typeface="造字工房悦黑体验版常规体" pitchFamily="50" charset="-122"/>
                  </a:rPr>
                  <a:t>感谢聆听</a:t>
                </a:r>
              </a:p>
            </p:txBody>
          </p:sp>
          <p:sp>
            <p:nvSpPr>
              <p:cNvPr id="18" name="文本框 34">
                <a:extLst>
                  <a:ext uri="{FF2B5EF4-FFF2-40B4-BE49-F238E27FC236}">
                    <a16:creationId xmlns:a16="http://schemas.microsoft.com/office/drawing/2014/main" id="{9D33B8EE-AA89-4291-AF4D-AF454F6D47DC}"/>
                  </a:ext>
                </a:extLst>
              </p:cNvPr>
              <p:cNvSpPr txBox="1"/>
              <p:nvPr/>
            </p:nvSpPr>
            <p:spPr>
              <a:xfrm>
                <a:off x="694249" y="2730686"/>
                <a:ext cx="4238361" cy="437382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just"/>
                <a:r>
                  <a:rPr lang="zh-CN" altLang="en-US" sz="1200" spc="600" dirty="0">
                    <a:solidFill>
                      <a:schemeClr val="bg1">
                        <a:lumMod val="95000"/>
                      </a:schemeClr>
                    </a:solidFill>
                    <a:latin typeface="方正正纤黑简体" panose="02000000000000000000" pitchFamily="2" charset="-122"/>
                    <a:ea typeface="方正正纤黑简体" panose="02000000000000000000" pitchFamily="2" charset="-122"/>
                    <a:cs typeface="+mn-ea"/>
                    <a:sym typeface="+mn-lt"/>
                  </a:rPr>
                  <a:t>越是能让自己活在当下，就越不会陷在消极的想法里而不能自拔</a:t>
                </a:r>
              </a:p>
            </p:txBody>
          </p:sp>
        </p:grp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23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FA06208-D049-4306-8475-B87614FA1F98}"/>
              </a:ext>
            </a:extLst>
          </p:cNvPr>
          <p:cNvSpPr/>
          <p:nvPr/>
        </p:nvSpPr>
        <p:spPr>
          <a:xfrm>
            <a:off x="20283" y="-1"/>
            <a:ext cx="8960556" cy="5040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76">
              <a:solidFill>
                <a:srgbClr val="0098E8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55D692-91B7-434F-8F39-13C85FBD817F}"/>
              </a:ext>
            </a:extLst>
          </p:cNvPr>
          <p:cNvSpPr txBox="1"/>
          <p:nvPr/>
        </p:nvSpPr>
        <p:spPr>
          <a:xfrm>
            <a:off x="1606447" y="1100779"/>
            <a:ext cx="5788229" cy="2202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zh-CN" altLang="en-US" sz="1029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作品，为了您和风云办公以及原创作者的利益，请勿复制、传播、销售，否则将承担法律责任！风云办公将对作品进行维权，按照传播下载次数进行十倍的索取赔偿！</a:t>
            </a:r>
            <a:endParaRPr lang="en-US" altLang="zh-CN" sz="1029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029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在风云办公出售的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的保护，作品的所有权、版权和著作权归风云办公所有，您下载的是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不得将风云办公的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029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D85B813-0240-4F69-959F-92C982505B92}"/>
              </a:ext>
            </a:extLst>
          </p:cNvPr>
          <p:cNvSpPr txBox="1"/>
          <p:nvPr/>
        </p:nvSpPr>
        <p:spPr>
          <a:xfrm>
            <a:off x="1606447" y="3865099"/>
            <a:ext cx="4434211" cy="273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1176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1176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176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176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http://www.ppt118.com/</a:t>
            </a:r>
            <a:endParaRPr lang="zh-CN" altLang="en-US" sz="1176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2A6186F-F645-467F-B772-87E7C39D763F}"/>
              </a:ext>
            </a:extLst>
          </p:cNvPr>
          <p:cNvSpPr txBox="1"/>
          <p:nvPr/>
        </p:nvSpPr>
        <p:spPr>
          <a:xfrm>
            <a:off x="5852584" y="3865099"/>
            <a:ext cx="1542092" cy="273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176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点击进入</a:t>
            </a:r>
            <a:endParaRPr lang="zh-CN" altLang="en-US" sz="1176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9241C1C-679B-4B5C-8673-F0E496471A94}"/>
              </a:ext>
            </a:extLst>
          </p:cNvPr>
          <p:cNvSpPr/>
          <p:nvPr/>
        </p:nvSpPr>
        <p:spPr>
          <a:xfrm>
            <a:off x="3879238" y="613832"/>
            <a:ext cx="1242648" cy="5114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58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410227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Content="1"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57575B3-2230-4020-9490-08F4B3394763}"/>
              </a:ext>
            </a:extLst>
          </p:cNvPr>
          <p:cNvSpPr/>
          <p:nvPr/>
        </p:nvSpPr>
        <p:spPr>
          <a:xfrm rot="2700000">
            <a:off x="-1434976" y="1430441"/>
            <a:ext cx="9114117" cy="3280329"/>
          </a:xfrm>
          <a:prstGeom prst="rect">
            <a:avLst/>
          </a:prstGeom>
          <a:solidFill>
            <a:srgbClr val="1D4B7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D35DA64-6C80-43FE-A609-F2633E3FF7A1}"/>
              </a:ext>
            </a:extLst>
          </p:cNvPr>
          <p:cNvGrpSpPr/>
          <p:nvPr/>
        </p:nvGrpSpPr>
        <p:grpSpPr>
          <a:xfrm>
            <a:off x="36066" y="1603451"/>
            <a:ext cx="3954893" cy="1545378"/>
            <a:chOff x="36066" y="1603451"/>
            <a:chExt cx="3954893" cy="154537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20215B2-78FC-483A-8E99-D13F51A81430}"/>
                </a:ext>
              </a:extLst>
            </p:cNvPr>
            <p:cNvGrpSpPr/>
            <p:nvPr/>
          </p:nvGrpSpPr>
          <p:grpSpPr>
            <a:xfrm>
              <a:off x="180082" y="1603451"/>
              <a:ext cx="3810877" cy="1545378"/>
              <a:chOff x="180082" y="1603451"/>
              <a:chExt cx="3810877" cy="1545378"/>
            </a:xfrm>
          </p:grpSpPr>
          <p:sp>
            <p:nvSpPr>
              <p:cNvPr id="25" name="文本框 34">
                <a:extLst>
                  <a:ext uri="{FF2B5EF4-FFF2-40B4-BE49-F238E27FC236}">
                    <a16:creationId xmlns:a16="http://schemas.microsoft.com/office/drawing/2014/main" id="{1D071F1D-23D3-4EA6-8755-3D61F6271A9E}"/>
                  </a:ext>
                </a:extLst>
              </p:cNvPr>
              <p:cNvSpPr txBox="1"/>
              <p:nvPr/>
            </p:nvSpPr>
            <p:spPr>
              <a:xfrm>
                <a:off x="1692250" y="1603451"/>
                <a:ext cx="1080120" cy="1545378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en-US" altLang="zh-CN" sz="9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1</a:t>
                </a:r>
                <a:endParaRPr lang="zh-CN" altLang="en-US" sz="8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CC9CD228-C17F-46FF-97B4-BF4E16F71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082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18DF84A-E920-474A-AC83-8A0B59E67C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887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A2D4190-63A0-4F00-B01D-C5E8FFEA6A3F}"/>
              </a:ext>
            </a:extLst>
          </p:cNvPr>
          <p:cNvGrpSpPr/>
          <p:nvPr/>
        </p:nvGrpSpPr>
        <p:grpSpPr>
          <a:xfrm>
            <a:off x="1503274" y="3503454"/>
            <a:ext cx="4401444" cy="560493"/>
            <a:chOff x="1503274" y="3503454"/>
            <a:chExt cx="4401444" cy="560493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503274" y="3773248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0EFFD1-4744-413F-BF15-8C2E1120B48D}"/>
                </a:ext>
              </a:extLst>
            </p:cNvPr>
            <p:cNvGrpSpPr/>
            <p:nvPr/>
          </p:nvGrpSpPr>
          <p:grpSpPr>
            <a:xfrm>
              <a:off x="1647290" y="3503454"/>
              <a:ext cx="4257428" cy="560493"/>
              <a:chOff x="1647290" y="3503454"/>
              <a:chExt cx="4257428" cy="560493"/>
            </a:xfrm>
          </p:grpSpPr>
          <p:sp>
            <p:nvSpPr>
              <p:cNvPr id="31" name="文本框 34">
                <a:extLst>
                  <a:ext uri="{FF2B5EF4-FFF2-40B4-BE49-F238E27FC236}">
                    <a16:creationId xmlns:a16="http://schemas.microsoft.com/office/drawing/2014/main" id="{EE223473-6B22-4CAE-85E7-B6E9D9EC8B2F}"/>
                  </a:ext>
                </a:extLst>
              </p:cNvPr>
              <p:cNvSpPr txBox="1"/>
              <p:nvPr/>
            </p:nvSpPr>
            <p:spPr>
              <a:xfrm>
                <a:off x="2538429" y="3503454"/>
                <a:ext cx="2475151" cy="560493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黑体" pitchFamily="2" charset="-122"/>
                    <a:ea typeface="黑体" pitchFamily="2" charset="-122"/>
                    <a:cs typeface="+mn-ea"/>
                    <a:sym typeface="+mn-lt"/>
                  </a:rPr>
                  <a:t>焦虑的本质</a:t>
                </a:r>
                <a:endParaRPr lang="zh-CN" altLang="en-US" sz="2800" dirty="0">
                  <a:solidFill>
                    <a:schemeClr val="bg1"/>
                  </a:solidFill>
                  <a:latin typeface="黑体" pitchFamily="2" charset="-122"/>
                  <a:ea typeface="黑体" pitchFamily="2" charset="-122"/>
                  <a:cs typeface="+mn-ea"/>
                  <a:sym typeface="+mn-lt"/>
                </a:endParaRP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6E770D8-45FE-4D4B-851E-B2C5AB4B3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7290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EC84468-3B14-4BF8-B636-5D2E74142B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6646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805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4FA52F86-EFDB-4315-9A18-C52966667B24}"/>
              </a:ext>
            </a:extLst>
          </p:cNvPr>
          <p:cNvGrpSpPr/>
          <p:nvPr/>
        </p:nvGrpSpPr>
        <p:grpSpPr>
          <a:xfrm>
            <a:off x="0" y="-16718"/>
            <a:ext cx="9001125" cy="5073749"/>
            <a:chOff x="299449" y="-16718"/>
            <a:chExt cx="9001125" cy="5073749"/>
          </a:xfrm>
        </p:grpSpPr>
        <p:pic>
          <p:nvPicPr>
            <p:cNvPr id="69" name="图片 68">
              <a:extLst>
                <a:ext uri="{FF2B5EF4-FFF2-40B4-BE49-F238E27FC236}">
                  <a16:creationId xmlns:a16="http://schemas.microsoft.com/office/drawing/2014/main" id="{0047979A-8F13-46CB-92D2-9E4E30BD3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813" b="7813"/>
            <a:stretch/>
          </p:blipFill>
          <p:spPr>
            <a:xfrm>
              <a:off x="299449" y="-11410"/>
              <a:ext cx="9001124" cy="5063132"/>
            </a:xfrm>
            <a:prstGeom prst="rect">
              <a:avLst/>
            </a:prstGeom>
          </p:spPr>
        </p:pic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8E5040A5-2868-4478-B50D-6A0E99B1F0AD}"/>
                </a:ext>
              </a:extLst>
            </p:cNvPr>
            <p:cNvSpPr/>
            <p:nvPr/>
          </p:nvSpPr>
          <p:spPr>
            <a:xfrm>
              <a:off x="299449" y="-16718"/>
              <a:ext cx="9001125" cy="5073749"/>
            </a:xfrm>
            <a:prstGeom prst="rect">
              <a:avLst/>
            </a:prstGeom>
            <a:gradFill>
              <a:gsLst>
                <a:gs pos="49990">
                  <a:srgbClr val="FFFFFF">
                    <a:alpha val="70000"/>
                  </a:srgbClr>
                </a:gs>
                <a:gs pos="25000">
                  <a:srgbClr val="FFFFFF">
                    <a:alpha val="50000"/>
                  </a:srgbClr>
                </a:gs>
                <a:gs pos="74000">
                  <a:srgbClr val="FFFFFF"/>
                </a:gs>
                <a:gs pos="100000">
                  <a:schemeClr val="bg1"/>
                </a:gs>
                <a:gs pos="0">
                  <a:schemeClr val="bg1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FB279357-32C9-482E-BA99-B3C0374452D9}"/>
              </a:ext>
            </a:extLst>
          </p:cNvPr>
          <p:cNvGrpSpPr/>
          <p:nvPr/>
        </p:nvGrpSpPr>
        <p:grpSpPr>
          <a:xfrm>
            <a:off x="428037" y="2692176"/>
            <a:ext cx="2439885" cy="1584176"/>
            <a:chOff x="540122" y="2376140"/>
            <a:chExt cx="2439885" cy="1584176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8E899EF-1B98-48D0-AE5C-05EB26F144FD}"/>
                </a:ext>
              </a:extLst>
            </p:cNvPr>
            <p:cNvSpPr/>
            <p:nvPr/>
          </p:nvSpPr>
          <p:spPr>
            <a:xfrm>
              <a:off x="540122" y="2376140"/>
              <a:ext cx="2439885" cy="1584176"/>
            </a:xfrm>
            <a:prstGeom prst="rect">
              <a:avLst/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844C3542-0054-41CE-9376-C37C602EF7A6}"/>
                </a:ext>
              </a:extLst>
            </p:cNvPr>
            <p:cNvSpPr/>
            <p:nvPr/>
          </p:nvSpPr>
          <p:spPr>
            <a:xfrm>
              <a:off x="715948" y="3024212"/>
              <a:ext cx="208823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B327BD5-29C5-4C89-9608-7FE6256BAF22}"/>
                </a:ext>
              </a:extLst>
            </p:cNvPr>
            <p:cNvSpPr/>
            <p:nvPr/>
          </p:nvSpPr>
          <p:spPr>
            <a:xfrm>
              <a:off x="824220" y="2520950"/>
              <a:ext cx="1871688" cy="39379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DB61158-4706-4461-BAC8-20B739FCD51C}"/>
                </a:ext>
              </a:extLst>
            </p:cNvPr>
            <p:cNvSpPr/>
            <p:nvPr/>
          </p:nvSpPr>
          <p:spPr>
            <a:xfrm>
              <a:off x="1637956" y="2548572"/>
              <a:ext cx="86113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心理上 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sp>
          <p:nvSpPr>
            <p:cNvPr id="29" name="ecological-lightbulb-symbol_45588">
              <a:extLst>
                <a:ext uri="{FF2B5EF4-FFF2-40B4-BE49-F238E27FC236}">
                  <a16:creationId xmlns:a16="http://schemas.microsoft.com/office/drawing/2014/main" id="{30BC941C-F40D-45C2-9BC9-E722CACD789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178696" y="2575160"/>
              <a:ext cx="225115" cy="285378"/>
            </a:xfrm>
            <a:custGeom>
              <a:avLst/>
              <a:gdLst>
                <a:gd name="connsiteX0" fmla="*/ 196843 w 479492"/>
                <a:gd name="connsiteY0" fmla="*/ 568123 h 607851"/>
                <a:gd name="connsiteX1" fmla="*/ 282640 w 479492"/>
                <a:gd name="connsiteY1" fmla="*/ 568123 h 607851"/>
                <a:gd name="connsiteX2" fmla="*/ 302584 w 479492"/>
                <a:gd name="connsiteY2" fmla="*/ 588026 h 607851"/>
                <a:gd name="connsiteX3" fmla="*/ 282640 w 479492"/>
                <a:gd name="connsiteY3" fmla="*/ 607851 h 607851"/>
                <a:gd name="connsiteX4" fmla="*/ 196843 w 479492"/>
                <a:gd name="connsiteY4" fmla="*/ 607851 h 607851"/>
                <a:gd name="connsiteX5" fmla="*/ 176978 w 479492"/>
                <a:gd name="connsiteY5" fmla="*/ 588026 h 607851"/>
                <a:gd name="connsiteX6" fmla="*/ 196843 w 479492"/>
                <a:gd name="connsiteY6" fmla="*/ 568123 h 607851"/>
                <a:gd name="connsiteX7" fmla="*/ 179780 w 479492"/>
                <a:gd name="connsiteY7" fmla="*/ 508918 h 607851"/>
                <a:gd name="connsiteX8" fmla="*/ 299705 w 479492"/>
                <a:gd name="connsiteY8" fmla="*/ 508918 h 607851"/>
                <a:gd name="connsiteX9" fmla="*/ 319732 w 479492"/>
                <a:gd name="connsiteY9" fmla="*/ 528892 h 607851"/>
                <a:gd name="connsiteX10" fmla="*/ 299705 w 479492"/>
                <a:gd name="connsiteY10" fmla="*/ 548787 h 607851"/>
                <a:gd name="connsiteX11" fmla="*/ 179780 w 479492"/>
                <a:gd name="connsiteY11" fmla="*/ 548787 h 607851"/>
                <a:gd name="connsiteX12" fmla="*/ 159831 w 479492"/>
                <a:gd name="connsiteY12" fmla="*/ 528892 h 607851"/>
                <a:gd name="connsiteX13" fmla="*/ 179780 w 479492"/>
                <a:gd name="connsiteY13" fmla="*/ 508918 h 607851"/>
                <a:gd name="connsiteX14" fmla="*/ 49460 w 479492"/>
                <a:gd name="connsiteY14" fmla="*/ 326070 h 607851"/>
                <a:gd name="connsiteX15" fmla="*/ 62057 w 479492"/>
                <a:gd name="connsiteY15" fmla="*/ 330362 h 607851"/>
                <a:gd name="connsiteX16" fmla="*/ 70194 w 479492"/>
                <a:gd name="connsiteY16" fmla="*/ 348546 h 607851"/>
                <a:gd name="connsiteX17" fmla="*/ 65734 w 479492"/>
                <a:gd name="connsiteY17" fmla="*/ 362751 h 607851"/>
                <a:gd name="connsiteX18" fmla="*/ 50868 w 479492"/>
                <a:gd name="connsiteY18" fmla="*/ 371335 h 607851"/>
                <a:gd name="connsiteX19" fmla="*/ 37020 w 479492"/>
                <a:gd name="connsiteY19" fmla="*/ 367589 h 607851"/>
                <a:gd name="connsiteX20" fmla="*/ 27162 w 479492"/>
                <a:gd name="connsiteY20" fmla="*/ 350576 h 607851"/>
                <a:gd name="connsiteX21" fmla="*/ 30839 w 479492"/>
                <a:gd name="connsiteY21" fmla="*/ 336762 h 607851"/>
                <a:gd name="connsiteX22" fmla="*/ 429894 w 479492"/>
                <a:gd name="connsiteY22" fmla="*/ 325999 h 607851"/>
                <a:gd name="connsiteX23" fmla="*/ 448585 w 479492"/>
                <a:gd name="connsiteY23" fmla="*/ 336768 h 607851"/>
                <a:gd name="connsiteX24" fmla="*/ 452339 w 479492"/>
                <a:gd name="connsiteY24" fmla="*/ 350580 h 607851"/>
                <a:gd name="connsiteX25" fmla="*/ 442485 w 479492"/>
                <a:gd name="connsiteY25" fmla="*/ 367591 h 607851"/>
                <a:gd name="connsiteX26" fmla="*/ 428643 w 479492"/>
                <a:gd name="connsiteY26" fmla="*/ 371337 h 607851"/>
                <a:gd name="connsiteX27" fmla="*/ 413472 w 479492"/>
                <a:gd name="connsiteY27" fmla="*/ 362597 h 607851"/>
                <a:gd name="connsiteX28" fmla="*/ 409092 w 479492"/>
                <a:gd name="connsiteY28" fmla="*/ 348395 h 607851"/>
                <a:gd name="connsiteX29" fmla="*/ 417225 w 479492"/>
                <a:gd name="connsiteY29" fmla="*/ 330291 h 607851"/>
                <a:gd name="connsiteX30" fmla="*/ 429894 w 479492"/>
                <a:gd name="connsiteY30" fmla="*/ 325999 h 607851"/>
                <a:gd name="connsiteX31" fmla="*/ 447678 w 479492"/>
                <a:gd name="connsiteY31" fmla="*/ 219459 h 607851"/>
                <a:gd name="connsiteX32" fmla="*/ 469408 w 479492"/>
                <a:gd name="connsiteY32" fmla="*/ 219459 h 607851"/>
                <a:gd name="connsiteX33" fmla="*/ 479492 w 479492"/>
                <a:gd name="connsiteY33" fmla="*/ 229620 h 607851"/>
                <a:gd name="connsiteX34" fmla="*/ 479492 w 479492"/>
                <a:gd name="connsiteY34" fmla="*/ 249316 h 607851"/>
                <a:gd name="connsiteX35" fmla="*/ 469408 w 479492"/>
                <a:gd name="connsiteY35" fmla="*/ 259399 h 607851"/>
                <a:gd name="connsiteX36" fmla="*/ 447599 w 479492"/>
                <a:gd name="connsiteY36" fmla="*/ 259399 h 607851"/>
                <a:gd name="connsiteX37" fmla="*/ 438845 w 479492"/>
                <a:gd name="connsiteY37" fmla="*/ 249473 h 607851"/>
                <a:gd name="connsiteX38" fmla="*/ 439548 w 479492"/>
                <a:gd name="connsiteY38" fmla="*/ 239468 h 607851"/>
                <a:gd name="connsiteX39" fmla="*/ 438845 w 479492"/>
                <a:gd name="connsiteY39" fmla="*/ 229464 h 607851"/>
                <a:gd name="connsiteX40" fmla="*/ 447678 w 479492"/>
                <a:gd name="connsiteY40" fmla="*/ 219459 h 607851"/>
                <a:gd name="connsiteX41" fmla="*/ 10160 w 479492"/>
                <a:gd name="connsiteY41" fmla="*/ 219459 h 607851"/>
                <a:gd name="connsiteX42" fmla="*/ 31809 w 479492"/>
                <a:gd name="connsiteY42" fmla="*/ 219459 h 607851"/>
                <a:gd name="connsiteX43" fmla="*/ 40719 w 479492"/>
                <a:gd name="connsiteY43" fmla="*/ 229464 h 607851"/>
                <a:gd name="connsiteX44" fmla="*/ 39937 w 479492"/>
                <a:gd name="connsiteY44" fmla="*/ 239468 h 607851"/>
                <a:gd name="connsiteX45" fmla="*/ 40719 w 479492"/>
                <a:gd name="connsiteY45" fmla="*/ 249473 h 607851"/>
                <a:gd name="connsiteX46" fmla="*/ 31887 w 479492"/>
                <a:gd name="connsiteY46" fmla="*/ 259399 h 607851"/>
                <a:gd name="connsiteX47" fmla="*/ 10160 w 479492"/>
                <a:gd name="connsiteY47" fmla="*/ 259399 h 607851"/>
                <a:gd name="connsiteX48" fmla="*/ 0 w 479492"/>
                <a:gd name="connsiteY48" fmla="*/ 249316 h 607851"/>
                <a:gd name="connsiteX49" fmla="*/ 0 w 479492"/>
                <a:gd name="connsiteY49" fmla="*/ 229620 h 607851"/>
                <a:gd name="connsiteX50" fmla="*/ 10160 w 479492"/>
                <a:gd name="connsiteY50" fmla="*/ 219459 h 607851"/>
                <a:gd name="connsiteX51" fmla="*/ 279456 w 479492"/>
                <a:gd name="connsiteY51" fmla="*/ 176970 h 607851"/>
                <a:gd name="connsiteX52" fmla="*/ 277814 w 479492"/>
                <a:gd name="connsiteY52" fmla="*/ 177127 h 607851"/>
                <a:gd name="connsiteX53" fmla="*/ 205459 w 479492"/>
                <a:gd name="connsiteY53" fmla="*/ 295047 h 607851"/>
                <a:gd name="connsiteX54" fmla="*/ 207806 w 479492"/>
                <a:gd name="connsiteY54" fmla="*/ 297077 h 607851"/>
                <a:gd name="connsiteX55" fmla="*/ 209448 w 479492"/>
                <a:gd name="connsiteY55" fmla="*/ 293875 h 607851"/>
                <a:gd name="connsiteX56" fmla="*/ 240424 w 479492"/>
                <a:gd name="connsiteY56" fmla="*/ 242256 h 607851"/>
                <a:gd name="connsiteX57" fmla="*/ 242458 w 479492"/>
                <a:gd name="connsiteY57" fmla="*/ 241631 h 607851"/>
                <a:gd name="connsiteX58" fmla="*/ 242379 w 479492"/>
                <a:gd name="connsiteY58" fmla="*/ 245536 h 607851"/>
                <a:gd name="connsiteX59" fmla="*/ 210309 w 479492"/>
                <a:gd name="connsiteY59" fmla="*/ 344011 h 607851"/>
                <a:gd name="connsiteX60" fmla="*/ 216019 w 479492"/>
                <a:gd name="connsiteY60" fmla="*/ 350649 h 607851"/>
                <a:gd name="connsiteX61" fmla="*/ 227517 w 479492"/>
                <a:gd name="connsiteY61" fmla="*/ 350649 h 607851"/>
                <a:gd name="connsiteX62" fmla="*/ 234323 w 479492"/>
                <a:gd name="connsiteY62" fmla="*/ 343933 h 607851"/>
                <a:gd name="connsiteX63" fmla="*/ 234323 w 479492"/>
                <a:gd name="connsiteY63" fmla="*/ 307385 h 607851"/>
                <a:gd name="connsiteX64" fmla="*/ 241050 w 479492"/>
                <a:gd name="connsiteY64" fmla="*/ 300591 h 607851"/>
                <a:gd name="connsiteX65" fmla="*/ 285088 w 479492"/>
                <a:gd name="connsiteY65" fmla="*/ 182281 h 607851"/>
                <a:gd name="connsiteX66" fmla="*/ 279456 w 479492"/>
                <a:gd name="connsiteY66" fmla="*/ 176970 h 607851"/>
                <a:gd name="connsiteX67" fmla="*/ 279456 w 479492"/>
                <a:gd name="connsiteY67" fmla="*/ 151434 h 607851"/>
                <a:gd name="connsiteX68" fmla="*/ 310432 w 479492"/>
                <a:gd name="connsiteY68" fmla="*/ 179547 h 607851"/>
                <a:gd name="connsiteX69" fmla="*/ 289860 w 479492"/>
                <a:gd name="connsiteY69" fmla="*/ 302778 h 607851"/>
                <a:gd name="connsiteX70" fmla="*/ 259823 w 479492"/>
                <a:gd name="connsiteY70" fmla="*/ 322926 h 607851"/>
                <a:gd name="connsiteX71" fmla="*/ 259823 w 479492"/>
                <a:gd name="connsiteY71" fmla="*/ 343933 h 607851"/>
                <a:gd name="connsiteX72" fmla="*/ 227517 w 479492"/>
                <a:gd name="connsiteY72" fmla="*/ 376185 h 607851"/>
                <a:gd name="connsiteX73" fmla="*/ 216019 w 479492"/>
                <a:gd name="connsiteY73" fmla="*/ 376185 h 607851"/>
                <a:gd name="connsiteX74" fmla="*/ 192005 w 479492"/>
                <a:gd name="connsiteY74" fmla="*/ 365174 h 607851"/>
                <a:gd name="connsiteX75" fmla="*/ 185043 w 479492"/>
                <a:gd name="connsiteY75" fmla="*/ 339872 h 607851"/>
                <a:gd name="connsiteX76" fmla="*/ 189658 w 479492"/>
                <a:gd name="connsiteY76" fmla="*/ 315507 h 607851"/>
                <a:gd name="connsiteX77" fmla="*/ 183713 w 479492"/>
                <a:gd name="connsiteY77" fmla="*/ 308400 h 607851"/>
                <a:gd name="connsiteX78" fmla="*/ 172528 w 479492"/>
                <a:gd name="connsiteY78" fmla="*/ 221717 h 607851"/>
                <a:gd name="connsiteX79" fmla="*/ 271400 w 479492"/>
                <a:gd name="connsiteY79" fmla="*/ 152527 h 607851"/>
                <a:gd name="connsiteX80" fmla="*/ 279456 w 479492"/>
                <a:gd name="connsiteY80" fmla="*/ 151434 h 607851"/>
                <a:gd name="connsiteX81" fmla="*/ 239781 w 479492"/>
                <a:gd name="connsiteY81" fmla="*/ 113182 h 607851"/>
                <a:gd name="connsiteX82" fmla="*/ 116678 w 479492"/>
                <a:gd name="connsiteY82" fmla="*/ 236036 h 607851"/>
                <a:gd name="connsiteX83" fmla="*/ 152968 w 479492"/>
                <a:gd name="connsiteY83" fmla="*/ 340381 h 607851"/>
                <a:gd name="connsiteX84" fmla="*/ 189492 w 479492"/>
                <a:gd name="connsiteY84" fmla="*/ 426605 h 607851"/>
                <a:gd name="connsiteX85" fmla="*/ 205134 w 479492"/>
                <a:gd name="connsiteY85" fmla="*/ 438789 h 607851"/>
                <a:gd name="connsiteX86" fmla="*/ 274115 w 479492"/>
                <a:gd name="connsiteY86" fmla="*/ 438789 h 607851"/>
                <a:gd name="connsiteX87" fmla="*/ 289757 w 479492"/>
                <a:gd name="connsiteY87" fmla="*/ 426605 h 607851"/>
                <a:gd name="connsiteX88" fmla="*/ 326985 w 479492"/>
                <a:gd name="connsiteY88" fmla="*/ 338350 h 607851"/>
                <a:gd name="connsiteX89" fmla="*/ 327064 w 479492"/>
                <a:gd name="connsiteY89" fmla="*/ 338272 h 607851"/>
                <a:gd name="connsiteX90" fmla="*/ 362806 w 479492"/>
                <a:gd name="connsiteY90" fmla="*/ 236036 h 607851"/>
                <a:gd name="connsiteX91" fmla="*/ 239781 w 479492"/>
                <a:gd name="connsiteY91" fmla="*/ 113182 h 607851"/>
                <a:gd name="connsiteX92" fmla="*/ 428664 w 479492"/>
                <a:gd name="connsiteY92" fmla="*/ 107459 h 607851"/>
                <a:gd name="connsiteX93" fmla="*/ 442495 w 479492"/>
                <a:gd name="connsiteY93" fmla="*/ 111128 h 607851"/>
                <a:gd name="connsiteX94" fmla="*/ 452341 w 479492"/>
                <a:gd name="connsiteY94" fmla="*/ 128222 h 607851"/>
                <a:gd name="connsiteX95" fmla="*/ 448590 w 479492"/>
                <a:gd name="connsiteY95" fmla="*/ 142038 h 607851"/>
                <a:gd name="connsiteX96" fmla="*/ 430305 w 479492"/>
                <a:gd name="connsiteY96" fmla="*/ 152576 h 607851"/>
                <a:gd name="connsiteX97" fmla="*/ 417178 w 479492"/>
                <a:gd name="connsiteY97" fmla="*/ 148517 h 607851"/>
                <a:gd name="connsiteX98" fmla="*/ 407176 w 479492"/>
                <a:gd name="connsiteY98" fmla="*/ 131501 h 607851"/>
                <a:gd name="connsiteX99" fmla="*/ 410223 w 479492"/>
                <a:gd name="connsiteY99" fmla="*/ 118075 h 607851"/>
                <a:gd name="connsiteX100" fmla="*/ 50872 w 479492"/>
                <a:gd name="connsiteY100" fmla="*/ 107459 h 607851"/>
                <a:gd name="connsiteX101" fmla="*/ 69260 w 479492"/>
                <a:gd name="connsiteY101" fmla="*/ 118075 h 607851"/>
                <a:gd name="connsiteX102" fmla="*/ 72312 w 479492"/>
                <a:gd name="connsiteY102" fmla="*/ 131501 h 607851"/>
                <a:gd name="connsiteX103" fmla="*/ 62374 w 479492"/>
                <a:gd name="connsiteY103" fmla="*/ 148517 h 607851"/>
                <a:gd name="connsiteX104" fmla="*/ 49150 w 479492"/>
                <a:gd name="connsiteY104" fmla="*/ 152576 h 607851"/>
                <a:gd name="connsiteX105" fmla="*/ 30840 w 479492"/>
                <a:gd name="connsiteY105" fmla="*/ 142038 h 607851"/>
                <a:gd name="connsiteX106" fmla="*/ 27162 w 479492"/>
                <a:gd name="connsiteY106" fmla="*/ 128222 h 607851"/>
                <a:gd name="connsiteX107" fmla="*/ 37022 w 479492"/>
                <a:gd name="connsiteY107" fmla="*/ 111128 h 607851"/>
                <a:gd name="connsiteX108" fmla="*/ 50872 w 479492"/>
                <a:gd name="connsiteY108" fmla="*/ 107459 h 607851"/>
                <a:gd name="connsiteX109" fmla="*/ 239781 w 479492"/>
                <a:gd name="connsiteY109" fmla="*/ 79598 h 607851"/>
                <a:gd name="connsiteX110" fmla="*/ 396436 w 479492"/>
                <a:gd name="connsiteY110" fmla="*/ 236036 h 607851"/>
                <a:gd name="connsiteX111" fmla="*/ 357018 w 479492"/>
                <a:gd name="connsiteY111" fmla="*/ 353424 h 607851"/>
                <a:gd name="connsiteX112" fmla="*/ 316896 w 479492"/>
                <a:gd name="connsiteY112" fmla="*/ 465110 h 607851"/>
                <a:gd name="connsiteX113" fmla="*/ 309544 w 479492"/>
                <a:gd name="connsiteY113" fmla="*/ 472295 h 607851"/>
                <a:gd name="connsiteX114" fmla="*/ 169939 w 479492"/>
                <a:gd name="connsiteY114" fmla="*/ 472295 h 607851"/>
                <a:gd name="connsiteX115" fmla="*/ 162588 w 479492"/>
                <a:gd name="connsiteY115" fmla="*/ 465110 h 607851"/>
                <a:gd name="connsiteX116" fmla="*/ 122935 w 479492"/>
                <a:gd name="connsiteY116" fmla="*/ 355298 h 607851"/>
                <a:gd name="connsiteX117" fmla="*/ 83126 w 479492"/>
                <a:gd name="connsiteY117" fmla="*/ 236036 h 607851"/>
                <a:gd name="connsiteX118" fmla="*/ 239781 w 479492"/>
                <a:gd name="connsiteY118" fmla="*/ 79598 h 607851"/>
                <a:gd name="connsiteX119" fmla="*/ 351172 w 479492"/>
                <a:gd name="connsiteY119" fmla="*/ 27158 h 607851"/>
                <a:gd name="connsiteX120" fmla="*/ 368136 w 479492"/>
                <a:gd name="connsiteY120" fmla="*/ 37004 h 607851"/>
                <a:gd name="connsiteX121" fmla="*/ 371889 w 479492"/>
                <a:gd name="connsiteY121" fmla="*/ 50835 h 607851"/>
                <a:gd name="connsiteX122" fmla="*/ 361257 w 479492"/>
                <a:gd name="connsiteY122" fmla="*/ 69198 h 607851"/>
                <a:gd name="connsiteX123" fmla="*/ 347810 w 479492"/>
                <a:gd name="connsiteY123" fmla="*/ 72245 h 607851"/>
                <a:gd name="connsiteX124" fmla="*/ 330767 w 479492"/>
                <a:gd name="connsiteY124" fmla="*/ 62322 h 607851"/>
                <a:gd name="connsiteX125" fmla="*/ 326780 w 479492"/>
                <a:gd name="connsiteY125" fmla="*/ 49116 h 607851"/>
                <a:gd name="connsiteX126" fmla="*/ 337334 w 479492"/>
                <a:gd name="connsiteY126" fmla="*/ 30831 h 607851"/>
                <a:gd name="connsiteX127" fmla="*/ 351172 w 479492"/>
                <a:gd name="connsiteY127" fmla="*/ 27158 h 607851"/>
                <a:gd name="connsiteX128" fmla="*/ 128396 w 479492"/>
                <a:gd name="connsiteY128" fmla="*/ 27158 h 607851"/>
                <a:gd name="connsiteX129" fmla="*/ 142231 w 479492"/>
                <a:gd name="connsiteY129" fmla="*/ 30831 h 607851"/>
                <a:gd name="connsiteX130" fmla="*/ 152783 w 479492"/>
                <a:gd name="connsiteY130" fmla="*/ 49116 h 607851"/>
                <a:gd name="connsiteX131" fmla="*/ 148719 w 479492"/>
                <a:gd name="connsiteY131" fmla="*/ 62322 h 607851"/>
                <a:gd name="connsiteX132" fmla="*/ 131679 w 479492"/>
                <a:gd name="connsiteY132" fmla="*/ 72245 h 607851"/>
                <a:gd name="connsiteX133" fmla="*/ 118312 w 479492"/>
                <a:gd name="connsiteY133" fmla="*/ 69198 h 607851"/>
                <a:gd name="connsiteX134" fmla="*/ 107604 w 479492"/>
                <a:gd name="connsiteY134" fmla="*/ 50757 h 607851"/>
                <a:gd name="connsiteX135" fmla="*/ 111356 w 479492"/>
                <a:gd name="connsiteY135" fmla="*/ 37004 h 607851"/>
                <a:gd name="connsiteX136" fmla="*/ 229920 w 479492"/>
                <a:gd name="connsiteY136" fmla="*/ 0 h 607851"/>
                <a:gd name="connsiteX137" fmla="*/ 249651 w 479492"/>
                <a:gd name="connsiteY137" fmla="*/ 0 h 607851"/>
                <a:gd name="connsiteX138" fmla="*/ 259752 w 479492"/>
                <a:gd name="connsiteY138" fmla="*/ 10145 h 607851"/>
                <a:gd name="connsiteX139" fmla="*/ 259752 w 479492"/>
                <a:gd name="connsiteY139" fmla="*/ 31761 h 607851"/>
                <a:gd name="connsiteX140" fmla="*/ 249808 w 479492"/>
                <a:gd name="connsiteY140" fmla="*/ 40579 h 607851"/>
                <a:gd name="connsiteX141" fmla="*/ 239786 w 479492"/>
                <a:gd name="connsiteY141" fmla="*/ 39876 h 607851"/>
                <a:gd name="connsiteX142" fmla="*/ 229763 w 479492"/>
                <a:gd name="connsiteY142" fmla="*/ 40579 h 607851"/>
                <a:gd name="connsiteX143" fmla="*/ 219741 w 479492"/>
                <a:gd name="connsiteY143" fmla="*/ 31761 h 607851"/>
                <a:gd name="connsiteX144" fmla="*/ 219741 w 479492"/>
                <a:gd name="connsiteY144" fmla="*/ 10145 h 607851"/>
                <a:gd name="connsiteX145" fmla="*/ 229920 w 479492"/>
                <a:gd name="connsiteY145" fmla="*/ 0 h 60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479492" h="607851">
                  <a:moveTo>
                    <a:pt x="196843" y="568123"/>
                  </a:moveTo>
                  <a:lnTo>
                    <a:pt x="282640" y="568123"/>
                  </a:lnTo>
                  <a:cubicBezTo>
                    <a:pt x="293668" y="568123"/>
                    <a:pt x="302584" y="577021"/>
                    <a:pt x="302584" y="588026"/>
                  </a:cubicBezTo>
                  <a:cubicBezTo>
                    <a:pt x="302584" y="598953"/>
                    <a:pt x="293668" y="607851"/>
                    <a:pt x="282640" y="607851"/>
                  </a:cubicBezTo>
                  <a:lnTo>
                    <a:pt x="196843" y="607851"/>
                  </a:lnTo>
                  <a:cubicBezTo>
                    <a:pt x="185894" y="607851"/>
                    <a:pt x="176978" y="598953"/>
                    <a:pt x="176978" y="588026"/>
                  </a:cubicBezTo>
                  <a:cubicBezTo>
                    <a:pt x="176978" y="577021"/>
                    <a:pt x="185894" y="568123"/>
                    <a:pt x="196843" y="568123"/>
                  </a:cubicBezTo>
                  <a:close/>
                  <a:moveTo>
                    <a:pt x="179780" y="508918"/>
                  </a:moveTo>
                  <a:lnTo>
                    <a:pt x="299705" y="508918"/>
                  </a:lnTo>
                  <a:cubicBezTo>
                    <a:pt x="310736" y="508918"/>
                    <a:pt x="319732" y="517812"/>
                    <a:pt x="319732" y="528892"/>
                  </a:cubicBezTo>
                  <a:cubicBezTo>
                    <a:pt x="319732" y="539893"/>
                    <a:pt x="310736" y="548787"/>
                    <a:pt x="299705" y="548787"/>
                  </a:cubicBezTo>
                  <a:lnTo>
                    <a:pt x="179780" y="548787"/>
                  </a:lnTo>
                  <a:cubicBezTo>
                    <a:pt x="168749" y="548787"/>
                    <a:pt x="159831" y="539893"/>
                    <a:pt x="159831" y="528892"/>
                  </a:cubicBezTo>
                  <a:cubicBezTo>
                    <a:pt x="159831" y="517812"/>
                    <a:pt x="168749" y="508918"/>
                    <a:pt x="179780" y="508918"/>
                  </a:cubicBezTo>
                  <a:close/>
                  <a:moveTo>
                    <a:pt x="49460" y="326070"/>
                  </a:moveTo>
                  <a:cubicBezTo>
                    <a:pt x="54311" y="323260"/>
                    <a:pt x="59866" y="325211"/>
                    <a:pt x="62057" y="330362"/>
                  </a:cubicBezTo>
                  <a:cubicBezTo>
                    <a:pt x="64639" y="336450"/>
                    <a:pt x="67377" y="342537"/>
                    <a:pt x="70194" y="348546"/>
                  </a:cubicBezTo>
                  <a:cubicBezTo>
                    <a:pt x="72541" y="353619"/>
                    <a:pt x="70585" y="359941"/>
                    <a:pt x="65734" y="362751"/>
                  </a:cubicBezTo>
                  <a:lnTo>
                    <a:pt x="50868" y="371335"/>
                  </a:lnTo>
                  <a:cubicBezTo>
                    <a:pt x="46018" y="374067"/>
                    <a:pt x="39837" y="372428"/>
                    <a:pt x="37020" y="367589"/>
                  </a:cubicBezTo>
                  <a:lnTo>
                    <a:pt x="27162" y="350576"/>
                  </a:lnTo>
                  <a:cubicBezTo>
                    <a:pt x="24345" y="345737"/>
                    <a:pt x="25988" y="339571"/>
                    <a:pt x="30839" y="336762"/>
                  </a:cubicBezTo>
                  <a:close/>
                  <a:moveTo>
                    <a:pt x="429894" y="325999"/>
                  </a:moveTo>
                  <a:lnTo>
                    <a:pt x="448585" y="336768"/>
                  </a:lnTo>
                  <a:cubicBezTo>
                    <a:pt x="453434" y="339577"/>
                    <a:pt x="455076" y="345742"/>
                    <a:pt x="452339" y="350580"/>
                  </a:cubicBezTo>
                  <a:lnTo>
                    <a:pt x="442485" y="367591"/>
                  </a:lnTo>
                  <a:cubicBezTo>
                    <a:pt x="439670" y="372429"/>
                    <a:pt x="433492" y="374068"/>
                    <a:pt x="428643" y="371337"/>
                  </a:cubicBezTo>
                  <a:lnTo>
                    <a:pt x="413472" y="362597"/>
                  </a:lnTo>
                  <a:cubicBezTo>
                    <a:pt x="408623" y="359788"/>
                    <a:pt x="406668" y="353467"/>
                    <a:pt x="409092" y="348395"/>
                  </a:cubicBezTo>
                  <a:cubicBezTo>
                    <a:pt x="411908" y="342386"/>
                    <a:pt x="414567" y="336378"/>
                    <a:pt x="417225" y="330291"/>
                  </a:cubicBezTo>
                  <a:cubicBezTo>
                    <a:pt x="419415" y="325141"/>
                    <a:pt x="425046" y="323190"/>
                    <a:pt x="429894" y="325999"/>
                  </a:cubicBezTo>
                  <a:close/>
                  <a:moveTo>
                    <a:pt x="447678" y="219459"/>
                  </a:moveTo>
                  <a:lnTo>
                    <a:pt x="469408" y="219459"/>
                  </a:lnTo>
                  <a:cubicBezTo>
                    <a:pt x="474958" y="219459"/>
                    <a:pt x="479492" y="223992"/>
                    <a:pt x="479492" y="229620"/>
                  </a:cubicBezTo>
                  <a:lnTo>
                    <a:pt x="479492" y="249316"/>
                  </a:lnTo>
                  <a:cubicBezTo>
                    <a:pt x="479492" y="254866"/>
                    <a:pt x="474958" y="259399"/>
                    <a:pt x="469408" y="259399"/>
                  </a:cubicBezTo>
                  <a:lnTo>
                    <a:pt x="447599" y="259399"/>
                  </a:lnTo>
                  <a:cubicBezTo>
                    <a:pt x="441971" y="259399"/>
                    <a:pt x="438141" y="254944"/>
                    <a:pt x="438845" y="249473"/>
                  </a:cubicBezTo>
                  <a:cubicBezTo>
                    <a:pt x="439235" y="246112"/>
                    <a:pt x="439548" y="242829"/>
                    <a:pt x="439548" y="239468"/>
                  </a:cubicBezTo>
                  <a:cubicBezTo>
                    <a:pt x="439548" y="236029"/>
                    <a:pt x="439235" y="232746"/>
                    <a:pt x="438845" y="229464"/>
                  </a:cubicBezTo>
                  <a:cubicBezTo>
                    <a:pt x="438141" y="223914"/>
                    <a:pt x="442049" y="219459"/>
                    <a:pt x="447678" y="219459"/>
                  </a:cubicBezTo>
                  <a:close/>
                  <a:moveTo>
                    <a:pt x="10160" y="219459"/>
                  </a:moveTo>
                  <a:lnTo>
                    <a:pt x="31809" y="219459"/>
                  </a:lnTo>
                  <a:cubicBezTo>
                    <a:pt x="37436" y="219459"/>
                    <a:pt x="41422" y="223914"/>
                    <a:pt x="40719" y="229464"/>
                  </a:cubicBezTo>
                  <a:cubicBezTo>
                    <a:pt x="40250" y="232746"/>
                    <a:pt x="39937" y="236029"/>
                    <a:pt x="39937" y="239468"/>
                  </a:cubicBezTo>
                  <a:cubicBezTo>
                    <a:pt x="39937" y="242829"/>
                    <a:pt x="40250" y="246112"/>
                    <a:pt x="40719" y="249473"/>
                  </a:cubicBezTo>
                  <a:cubicBezTo>
                    <a:pt x="41422" y="254944"/>
                    <a:pt x="37514" y="259399"/>
                    <a:pt x="31887" y="259399"/>
                  </a:cubicBezTo>
                  <a:lnTo>
                    <a:pt x="10160" y="259399"/>
                  </a:lnTo>
                  <a:cubicBezTo>
                    <a:pt x="4533" y="259399"/>
                    <a:pt x="0" y="254866"/>
                    <a:pt x="0" y="249316"/>
                  </a:cubicBezTo>
                  <a:lnTo>
                    <a:pt x="0" y="229620"/>
                  </a:lnTo>
                  <a:cubicBezTo>
                    <a:pt x="0" y="223992"/>
                    <a:pt x="4533" y="219459"/>
                    <a:pt x="10160" y="219459"/>
                  </a:cubicBezTo>
                  <a:close/>
                  <a:moveTo>
                    <a:pt x="279456" y="176970"/>
                  </a:moveTo>
                  <a:cubicBezTo>
                    <a:pt x="278909" y="176970"/>
                    <a:pt x="278361" y="177048"/>
                    <a:pt x="277814" y="177127"/>
                  </a:cubicBezTo>
                  <a:cubicBezTo>
                    <a:pt x="161733" y="207270"/>
                    <a:pt x="193178" y="275133"/>
                    <a:pt x="205459" y="295047"/>
                  </a:cubicBezTo>
                  <a:cubicBezTo>
                    <a:pt x="206319" y="296374"/>
                    <a:pt x="207102" y="297077"/>
                    <a:pt x="207806" y="297077"/>
                  </a:cubicBezTo>
                  <a:cubicBezTo>
                    <a:pt x="208666" y="297077"/>
                    <a:pt x="209292" y="295984"/>
                    <a:pt x="209448" y="293875"/>
                  </a:cubicBezTo>
                  <a:cubicBezTo>
                    <a:pt x="211795" y="261389"/>
                    <a:pt x="230412" y="247020"/>
                    <a:pt x="240424" y="242256"/>
                  </a:cubicBezTo>
                  <a:cubicBezTo>
                    <a:pt x="241284" y="241787"/>
                    <a:pt x="241988" y="241631"/>
                    <a:pt x="242458" y="241631"/>
                  </a:cubicBezTo>
                  <a:cubicBezTo>
                    <a:pt x="244022" y="241631"/>
                    <a:pt x="244100" y="243271"/>
                    <a:pt x="242379" y="245536"/>
                  </a:cubicBezTo>
                  <a:cubicBezTo>
                    <a:pt x="223763" y="269901"/>
                    <a:pt x="213438" y="324878"/>
                    <a:pt x="210309" y="344011"/>
                  </a:cubicBezTo>
                  <a:cubicBezTo>
                    <a:pt x="209683" y="347681"/>
                    <a:pt x="212264" y="350649"/>
                    <a:pt x="216019" y="350649"/>
                  </a:cubicBezTo>
                  <a:lnTo>
                    <a:pt x="227517" y="350649"/>
                  </a:lnTo>
                  <a:cubicBezTo>
                    <a:pt x="231272" y="350649"/>
                    <a:pt x="234323" y="347681"/>
                    <a:pt x="234323" y="343933"/>
                  </a:cubicBezTo>
                  <a:lnTo>
                    <a:pt x="234323" y="307385"/>
                  </a:lnTo>
                  <a:cubicBezTo>
                    <a:pt x="234323" y="303637"/>
                    <a:pt x="237295" y="300825"/>
                    <a:pt x="241050" y="300591"/>
                  </a:cubicBezTo>
                  <a:cubicBezTo>
                    <a:pt x="296900" y="297155"/>
                    <a:pt x="287904" y="208442"/>
                    <a:pt x="285088" y="182281"/>
                  </a:cubicBezTo>
                  <a:cubicBezTo>
                    <a:pt x="284697" y="179079"/>
                    <a:pt x="282351" y="176970"/>
                    <a:pt x="279456" y="176970"/>
                  </a:cubicBezTo>
                  <a:close/>
                  <a:moveTo>
                    <a:pt x="279456" y="151434"/>
                  </a:moveTo>
                  <a:cubicBezTo>
                    <a:pt x="295414" y="151434"/>
                    <a:pt x="308711" y="163538"/>
                    <a:pt x="310432" y="179547"/>
                  </a:cubicBezTo>
                  <a:cubicBezTo>
                    <a:pt x="314500" y="217188"/>
                    <a:pt x="316768" y="270838"/>
                    <a:pt x="289860" y="302778"/>
                  </a:cubicBezTo>
                  <a:cubicBezTo>
                    <a:pt x="281725" y="312383"/>
                    <a:pt x="271556" y="319177"/>
                    <a:pt x="259823" y="322926"/>
                  </a:cubicBezTo>
                  <a:lnTo>
                    <a:pt x="259823" y="343933"/>
                  </a:lnTo>
                  <a:cubicBezTo>
                    <a:pt x="259823" y="361660"/>
                    <a:pt x="245352" y="376185"/>
                    <a:pt x="227517" y="376185"/>
                  </a:cubicBezTo>
                  <a:lnTo>
                    <a:pt x="216019" y="376185"/>
                  </a:lnTo>
                  <a:cubicBezTo>
                    <a:pt x="206710" y="376185"/>
                    <a:pt x="197950" y="372202"/>
                    <a:pt x="192005" y="365174"/>
                  </a:cubicBezTo>
                  <a:cubicBezTo>
                    <a:pt x="186138" y="358224"/>
                    <a:pt x="183557" y="349009"/>
                    <a:pt x="185043" y="339872"/>
                  </a:cubicBezTo>
                  <a:cubicBezTo>
                    <a:pt x="186216" y="332922"/>
                    <a:pt x="187703" y="324566"/>
                    <a:pt x="189658" y="315507"/>
                  </a:cubicBezTo>
                  <a:cubicBezTo>
                    <a:pt x="187390" y="313555"/>
                    <a:pt x="185434" y="311134"/>
                    <a:pt x="183713" y="308400"/>
                  </a:cubicBezTo>
                  <a:cubicBezTo>
                    <a:pt x="175344" y="294734"/>
                    <a:pt x="157431" y="259046"/>
                    <a:pt x="172528" y="221717"/>
                  </a:cubicBezTo>
                  <a:cubicBezTo>
                    <a:pt x="185512" y="189465"/>
                    <a:pt x="218835" y="166115"/>
                    <a:pt x="271400" y="152527"/>
                  </a:cubicBezTo>
                  <a:cubicBezTo>
                    <a:pt x="274059" y="151824"/>
                    <a:pt x="276719" y="151434"/>
                    <a:pt x="279456" y="151434"/>
                  </a:cubicBezTo>
                  <a:close/>
                  <a:moveTo>
                    <a:pt x="239781" y="113182"/>
                  </a:moveTo>
                  <a:cubicBezTo>
                    <a:pt x="171895" y="113182"/>
                    <a:pt x="116678" y="168322"/>
                    <a:pt x="116678" y="236036"/>
                  </a:cubicBezTo>
                  <a:cubicBezTo>
                    <a:pt x="116678" y="267433"/>
                    <a:pt x="134275" y="302814"/>
                    <a:pt x="152968" y="340381"/>
                  </a:cubicBezTo>
                  <a:cubicBezTo>
                    <a:pt x="166889" y="368185"/>
                    <a:pt x="181202" y="396848"/>
                    <a:pt x="189492" y="426605"/>
                  </a:cubicBezTo>
                  <a:cubicBezTo>
                    <a:pt x="191369" y="433478"/>
                    <a:pt x="198251" y="438789"/>
                    <a:pt x="205134" y="438789"/>
                  </a:cubicBezTo>
                  <a:lnTo>
                    <a:pt x="274115" y="438789"/>
                  </a:lnTo>
                  <a:cubicBezTo>
                    <a:pt x="281076" y="438789"/>
                    <a:pt x="287958" y="433400"/>
                    <a:pt x="289757" y="426605"/>
                  </a:cubicBezTo>
                  <a:cubicBezTo>
                    <a:pt x="298126" y="395755"/>
                    <a:pt x="312829" y="366623"/>
                    <a:pt x="326985" y="338350"/>
                  </a:cubicBezTo>
                  <a:lnTo>
                    <a:pt x="327064" y="338272"/>
                  </a:lnTo>
                  <a:cubicBezTo>
                    <a:pt x="345443" y="301642"/>
                    <a:pt x="362806" y="267121"/>
                    <a:pt x="362806" y="236036"/>
                  </a:cubicBezTo>
                  <a:cubicBezTo>
                    <a:pt x="362806" y="168322"/>
                    <a:pt x="307589" y="113182"/>
                    <a:pt x="239781" y="113182"/>
                  </a:cubicBezTo>
                  <a:close/>
                  <a:moveTo>
                    <a:pt x="428664" y="107459"/>
                  </a:moveTo>
                  <a:cubicBezTo>
                    <a:pt x="433509" y="104649"/>
                    <a:pt x="439682" y="106288"/>
                    <a:pt x="442495" y="111128"/>
                  </a:cubicBezTo>
                  <a:lnTo>
                    <a:pt x="452341" y="128222"/>
                  </a:lnTo>
                  <a:cubicBezTo>
                    <a:pt x="455076" y="133062"/>
                    <a:pt x="453435" y="139228"/>
                    <a:pt x="448590" y="142038"/>
                  </a:cubicBezTo>
                  <a:lnTo>
                    <a:pt x="430305" y="152576"/>
                  </a:lnTo>
                  <a:cubicBezTo>
                    <a:pt x="425539" y="155386"/>
                    <a:pt x="419756" y="153513"/>
                    <a:pt x="417178" y="148517"/>
                  </a:cubicBezTo>
                  <a:cubicBezTo>
                    <a:pt x="414130" y="142663"/>
                    <a:pt x="410770" y="136965"/>
                    <a:pt x="407176" y="131501"/>
                  </a:cubicBezTo>
                  <a:cubicBezTo>
                    <a:pt x="404128" y="126817"/>
                    <a:pt x="405378" y="120885"/>
                    <a:pt x="410223" y="118075"/>
                  </a:cubicBezTo>
                  <a:close/>
                  <a:moveTo>
                    <a:pt x="50872" y="107459"/>
                  </a:moveTo>
                  <a:lnTo>
                    <a:pt x="69260" y="118075"/>
                  </a:lnTo>
                  <a:cubicBezTo>
                    <a:pt x="74112" y="120885"/>
                    <a:pt x="75364" y="126817"/>
                    <a:pt x="72312" y="131501"/>
                  </a:cubicBezTo>
                  <a:cubicBezTo>
                    <a:pt x="68713" y="137043"/>
                    <a:pt x="65426" y="142663"/>
                    <a:pt x="62374" y="148517"/>
                  </a:cubicBezTo>
                  <a:cubicBezTo>
                    <a:pt x="59792" y="153513"/>
                    <a:pt x="54002" y="155386"/>
                    <a:pt x="49150" y="152576"/>
                  </a:cubicBezTo>
                  <a:lnTo>
                    <a:pt x="30840" y="142038"/>
                  </a:lnTo>
                  <a:cubicBezTo>
                    <a:pt x="25988" y="139228"/>
                    <a:pt x="24345" y="133062"/>
                    <a:pt x="27162" y="128222"/>
                  </a:cubicBezTo>
                  <a:lnTo>
                    <a:pt x="37022" y="111128"/>
                  </a:lnTo>
                  <a:cubicBezTo>
                    <a:pt x="39838" y="106288"/>
                    <a:pt x="46020" y="104649"/>
                    <a:pt x="50872" y="107459"/>
                  </a:cubicBezTo>
                  <a:close/>
                  <a:moveTo>
                    <a:pt x="239781" y="79598"/>
                  </a:moveTo>
                  <a:cubicBezTo>
                    <a:pt x="326125" y="79598"/>
                    <a:pt x="396436" y="149812"/>
                    <a:pt x="396436" y="236036"/>
                  </a:cubicBezTo>
                  <a:cubicBezTo>
                    <a:pt x="396436" y="275087"/>
                    <a:pt x="376414" y="314919"/>
                    <a:pt x="357018" y="353424"/>
                  </a:cubicBezTo>
                  <a:cubicBezTo>
                    <a:pt x="338795" y="389741"/>
                    <a:pt x="319868" y="427308"/>
                    <a:pt x="316896" y="465110"/>
                  </a:cubicBezTo>
                  <a:cubicBezTo>
                    <a:pt x="316583" y="469171"/>
                    <a:pt x="313377" y="472295"/>
                    <a:pt x="309544" y="472295"/>
                  </a:cubicBezTo>
                  <a:lnTo>
                    <a:pt x="169939" y="472295"/>
                  </a:lnTo>
                  <a:cubicBezTo>
                    <a:pt x="166185" y="472295"/>
                    <a:pt x="162900" y="469171"/>
                    <a:pt x="162588" y="465110"/>
                  </a:cubicBezTo>
                  <a:cubicBezTo>
                    <a:pt x="159537" y="428636"/>
                    <a:pt x="140923" y="391381"/>
                    <a:pt x="122935" y="355298"/>
                  </a:cubicBezTo>
                  <a:cubicBezTo>
                    <a:pt x="103382" y="316013"/>
                    <a:pt x="83126" y="275400"/>
                    <a:pt x="83126" y="236036"/>
                  </a:cubicBezTo>
                  <a:cubicBezTo>
                    <a:pt x="83126" y="149812"/>
                    <a:pt x="153359" y="79598"/>
                    <a:pt x="239781" y="79598"/>
                  </a:cubicBezTo>
                  <a:close/>
                  <a:moveTo>
                    <a:pt x="351172" y="27158"/>
                  </a:moveTo>
                  <a:lnTo>
                    <a:pt x="368136" y="37004"/>
                  </a:lnTo>
                  <a:cubicBezTo>
                    <a:pt x="372983" y="39739"/>
                    <a:pt x="374703" y="45990"/>
                    <a:pt x="371889" y="50835"/>
                  </a:cubicBezTo>
                  <a:lnTo>
                    <a:pt x="361257" y="69198"/>
                  </a:lnTo>
                  <a:cubicBezTo>
                    <a:pt x="358442" y="74043"/>
                    <a:pt x="352501" y="75293"/>
                    <a:pt x="347810" y="72245"/>
                  </a:cubicBezTo>
                  <a:cubicBezTo>
                    <a:pt x="342338" y="68651"/>
                    <a:pt x="336631" y="65369"/>
                    <a:pt x="330767" y="62322"/>
                  </a:cubicBezTo>
                  <a:cubicBezTo>
                    <a:pt x="325842" y="59743"/>
                    <a:pt x="323966" y="53960"/>
                    <a:pt x="326780" y="49116"/>
                  </a:cubicBezTo>
                  <a:lnTo>
                    <a:pt x="337334" y="30831"/>
                  </a:lnTo>
                  <a:cubicBezTo>
                    <a:pt x="340071" y="25986"/>
                    <a:pt x="346325" y="24345"/>
                    <a:pt x="351172" y="27158"/>
                  </a:cubicBezTo>
                  <a:close/>
                  <a:moveTo>
                    <a:pt x="128396" y="27158"/>
                  </a:moveTo>
                  <a:cubicBezTo>
                    <a:pt x="133242" y="24345"/>
                    <a:pt x="139417" y="25986"/>
                    <a:pt x="142231" y="30831"/>
                  </a:cubicBezTo>
                  <a:lnTo>
                    <a:pt x="152783" y="49116"/>
                  </a:lnTo>
                  <a:cubicBezTo>
                    <a:pt x="155597" y="53960"/>
                    <a:pt x="153721" y="59743"/>
                    <a:pt x="148719" y="62322"/>
                  </a:cubicBezTo>
                  <a:cubicBezTo>
                    <a:pt x="142856" y="65369"/>
                    <a:pt x="137228" y="68651"/>
                    <a:pt x="131679" y="72245"/>
                  </a:cubicBezTo>
                  <a:cubicBezTo>
                    <a:pt x="126989" y="75293"/>
                    <a:pt x="121048" y="74043"/>
                    <a:pt x="118312" y="69198"/>
                  </a:cubicBezTo>
                  <a:lnTo>
                    <a:pt x="107604" y="50757"/>
                  </a:lnTo>
                  <a:cubicBezTo>
                    <a:pt x="104790" y="45990"/>
                    <a:pt x="106510" y="39739"/>
                    <a:pt x="111356" y="37004"/>
                  </a:cubicBezTo>
                  <a:close/>
                  <a:moveTo>
                    <a:pt x="229920" y="0"/>
                  </a:moveTo>
                  <a:lnTo>
                    <a:pt x="249651" y="0"/>
                  </a:lnTo>
                  <a:cubicBezTo>
                    <a:pt x="255211" y="0"/>
                    <a:pt x="259752" y="4526"/>
                    <a:pt x="259752" y="10145"/>
                  </a:cubicBezTo>
                  <a:lnTo>
                    <a:pt x="259752" y="31761"/>
                  </a:lnTo>
                  <a:cubicBezTo>
                    <a:pt x="259752" y="37379"/>
                    <a:pt x="255289" y="41281"/>
                    <a:pt x="249808" y="40579"/>
                  </a:cubicBezTo>
                  <a:cubicBezTo>
                    <a:pt x="246519" y="40188"/>
                    <a:pt x="243153" y="39876"/>
                    <a:pt x="239786" y="39876"/>
                  </a:cubicBezTo>
                  <a:cubicBezTo>
                    <a:pt x="236340" y="39876"/>
                    <a:pt x="233052" y="40188"/>
                    <a:pt x="229763" y="40579"/>
                  </a:cubicBezTo>
                  <a:cubicBezTo>
                    <a:pt x="224204" y="41281"/>
                    <a:pt x="219741" y="37379"/>
                    <a:pt x="219741" y="31761"/>
                  </a:cubicBezTo>
                  <a:lnTo>
                    <a:pt x="219741" y="10145"/>
                  </a:lnTo>
                  <a:cubicBezTo>
                    <a:pt x="219741" y="4526"/>
                    <a:pt x="224282" y="0"/>
                    <a:pt x="229920" y="0"/>
                  </a:cubicBezTo>
                  <a:close/>
                </a:path>
              </a:pathLst>
            </a:custGeom>
            <a:solidFill>
              <a:srgbClr val="233C5B"/>
            </a:solidFill>
            <a:ln>
              <a:noFill/>
            </a:ln>
          </p:spPr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59AFB830-219A-4B32-BF3D-19B8D5D98427}"/>
                </a:ext>
              </a:extLst>
            </p:cNvPr>
            <p:cNvCxnSpPr>
              <a:cxnSpLocks/>
            </p:cNvCxnSpPr>
            <p:nvPr/>
          </p:nvCxnSpPr>
          <p:spPr>
            <a:xfrm>
              <a:off x="1559057" y="2609837"/>
              <a:ext cx="0" cy="216024"/>
            </a:xfrm>
            <a:prstGeom prst="line">
              <a:avLst/>
            </a:prstGeom>
            <a:ln>
              <a:solidFill>
                <a:srgbClr val="17283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6F2C369A-EF97-43A4-B5EB-8E8BAA8A854A}"/>
              </a:ext>
            </a:extLst>
          </p:cNvPr>
          <p:cNvGrpSpPr/>
          <p:nvPr/>
        </p:nvGrpSpPr>
        <p:grpSpPr>
          <a:xfrm>
            <a:off x="6133202" y="2692176"/>
            <a:ext cx="2439885" cy="1584176"/>
            <a:chOff x="6372770" y="2376140"/>
            <a:chExt cx="2439885" cy="1584176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BD249FB-3D4F-40E1-AD55-A9C9680892B8}"/>
                </a:ext>
              </a:extLst>
            </p:cNvPr>
            <p:cNvSpPr/>
            <p:nvPr/>
          </p:nvSpPr>
          <p:spPr>
            <a:xfrm>
              <a:off x="6372770" y="2376140"/>
              <a:ext cx="2439885" cy="1584176"/>
            </a:xfrm>
            <a:prstGeom prst="rect">
              <a:avLst/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D66D2A70-CD3B-4E5B-8DF0-9C9469BA2549}"/>
                </a:ext>
              </a:extLst>
            </p:cNvPr>
            <p:cNvSpPr/>
            <p:nvPr/>
          </p:nvSpPr>
          <p:spPr>
            <a:xfrm>
              <a:off x="6548596" y="3024212"/>
              <a:ext cx="208823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</a:t>
              </a:r>
            </a:p>
          </p:txBody>
        </p: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2C25DA4A-9424-4A8C-8AC6-83E486E43920}"/>
                </a:ext>
              </a:extLst>
            </p:cNvPr>
            <p:cNvSpPr/>
            <p:nvPr/>
          </p:nvSpPr>
          <p:spPr>
            <a:xfrm>
              <a:off x="6656868" y="2520950"/>
              <a:ext cx="1871688" cy="39379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EB546F67-020A-417E-812A-1069D1447A11}"/>
                </a:ext>
              </a:extLst>
            </p:cNvPr>
            <p:cNvSpPr/>
            <p:nvPr/>
          </p:nvSpPr>
          <p:spPr>
            <a:xfrm>
              <a:off x="7470604" y="2548572"/>
              <a:ext cx="86113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生理上 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F77F9E30-EABA-4779-9364-E2EF483A8CD2}"/>
                </a:ext>
              </a:extLst>
            </p:cNvPr>
            <p:cNvCxnSpPr>
              <a:cxnSpLocks/>
            </p:cNvCxnSpPr>
            <p:nvPr/>
          </p:nvCxnSpPr>
          <p:spPr>
            <a:xfrm>
              <a:off x="7391705" y="2609837"/>
              <a:ext cx="0" cy="216024"/>
            </a:xfrm>
            <a:prstGeom prst="line">
              <a:avLst/>
            </a:prstGeom>
            <a:ln>
              <a:solidFill>
                <a:srgbClr val="17283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woman_317837">
              <a:extLst>
                <a:ext uri="{FF2B5EF4-FFF2-40B4-BE49-F238E27FC236}">
                  <a16:creationId xmlns:a16="http://schemas.microsoft.com/office/drawing/2014/main" id="{AD031EDC-806E-4479-BD6A-9FE72A4A66C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18940" y="2573602"/>
              <a:ext cx="202303" cy="286936"/>
            </a:xfrm>
            <a:custGeom>
              <a:avLst/>
              <a:gdLst>
                <a:gd name="connsiteX0" fmla="*/ 213884 w 427767"/>
                <a:gd name="connsiteY0" fmla="*/ 403474 h 606722"/>
                <a:gd name="connsiteX1" fmla="*/ 180773 w 427767"/>
                <a:gd name="connsiteY1" fmla="*/ 406229 h 606722"/>
                <a:gd name="connsiteX2" fmla="*/ 177658 w 427767"/>
                <a:gd name="connsiteY2" fmla="*/ 406762 h 606722"/>
                <a:gd name="connsiteX3" fmla="*/ 118201 w 427767"/>
                <a:gd name="connsiteY3" fmla="*/ 428358 h 606722"/>
                <a:gd name="connsiteX4" fmla="*/ 203203 w 427767"/>
                <a:gd name="connsiteY4" fmla="*/ 490123 h 606722"/>
                <a:gd name="connsiteX5" fmla="*/ 260701 w 427767"/>
                <a:gd name="connsiteY5" fmla="*/ 409073 h 606722"/>
                <a:gd name="connsiteX6" fmla="*/ 242099 w 427767"/>
                <a:gd name="connsiteY6" fmla="*/ 405429 h 606722"/>
                <a:gd name="connsiteX7" fmla="*/ 241209 w 427767"/>
                <a:gd name="connsiteY7" fmla="*/ 405518 h 606722"/>
                <a:gd name="connsiteX8" fmla="*/ 237827 w 427767"/>
                <a:gd name="connsiteY8" fmla="*/ 404896 h 606722"/>
                <a:gd name="connsiteX9" fmla="*/ 213884 w 427767"/>
                <a:gd name="connsiteY9" fmla="*/ 403474 h 606722"/>
                <a:gd name="connsiteX10" fmla="*/ 187271 w 427767"/>
                <a:gd name="connsiteY10" fmla="*/ 357883 h 606722"/>
                <a:gd name="connsiteX11" fmla="*/ 187271 w 427767"/>
                <a:gd name="connsiteY11" fmla="*/ 385611 h 606722"/>
                <a:gd name="connsiteX12" fmla="*/ 213884 w 427767"/>
                <a:gd name="connsiteY12" fmla="*/ 384011 h 606722"/>
                <a:gd name="connsiteX13" fmla="*/ 231418 w 427767"/>
                <a:gd name="connsiteY13" fmla="*/ 384722 h 606722"/>
                <a:gd name="connsiteX14" fmla="*/ 231418 w 427767"/>
                <a:gd name="connsiteY14" fmla="*/ 359483 h 606722"/>
                <a:gd name="connsiteX15" fmla="*/ 214062 w 427767"/>
                <a:gd name="connsiteY15" fmla="*/ 360727 h 606722"/>
                <a:gd name="connsiteX16" fmla="*/ 213973 w 427767"/>
                <a:gd name="connsiteY16" fmla="*/ 360727 h 606722"/>
                <a:gd name="connsiteX17" fmla="*/ 213795 w 427767"/>
                <a:gd name="connsiteY17" fmla="*/ 360727 h 606722"/>
                <a:gd name="connsiteX18" fmla="*/ 213706 w 427767"/>
                <a:gd name="connsiteY18" fmla="*/ 360727 h 606722"/>
                <a:gd name="connsiteX19" fmla="*/ 187271 w 427767"/>
                <a:gd name="connsiteY19" fmla="*/ 357883 h 606722"/>
                <a:gd name="connsiteX20" fmla="*/ 325906 w 427767"/>
                <a:gd name="connsiteY20" fmla="*/ 317333 h 606722"/>
                <a:gd name="connsiteX21" fmla="*/ 335468 w 427767"/>
                <a:gd name="connsiteY21" fmla="*/ 326965 h 606722"/>
                <a:gd name="connsiteX22" fmla="*/ 325906 w 427767"/>
                <a:gd name="connsiteY22" fmla="*/ 336597 h 606722"/>
                <a:gd name="connsiteX23" fmla="*/ 316344 w 427767"/>
                <a:gd name="connsiteY23" fmla="*/ 326965 h 606722"/>
                <a:gd name="connsiteX24" fmla="*/ 325906 w 427767"/>
                <a:gd name="connsiteY24" fmla="*/ 317333 h 606722"/>
                <a:gd name="connsiteX25" fmla="*/ 99991 w 427767"/>
                <a:gd name="connsiteY25" fmla="*/ 317333 h 606722"/>
                <a:gd name="connsiteX26" fmla="*/ 109588 w 427767"/>
                <a:gd name="connsiteY26" fmla="*/ 326965 h 606722"/>
                <a:gd name="connsiteX27" fmla="*/ 99991 w 427767"/>
                <a:gd name="connsiteY27" fmla="*/ 336597 h 606722"/>
                <a:gd name="connsiteX28" fmla="*/ 90394 w 427767"/>
                <a:gd name="connsiteY28" fmla="*/ 326965 h 606722"/>
                <a:gd name="connsiteX29" fmla="*/ 99991 w 427767"/>
                <a:gd name="connsiteY29" fmla="*/ 317333 h 606722"/>
                <a:gd name="connsiteX30" fmla="*/ 191888 w 427767"/>
                <a:gd name="connsiteY30" fmla="*/ 273842 h 606722"/>
                <a:gd name="connsiteX31" fmla="*/ 217076 w 427767"/>
                <a:gd name="connsiteY31" fmla="*/ 293294 h 606722"/>
                <a:gd name="connsiteX32" fmla="*/ 217432 w 427767"/>
                <a:gd name="connsiteY32" fmla="*/ 293294 h 606722"/>
                <a:gd name="connsiteX33" fmla="*/ 242441 w 427767"/>
                <a:gd name="connsiteY33" fmla="*/ 273842 h 606722"/>
                <a:gd name="connsiteX34" fmla="*/ 184946 w 427767"/>
                <a:gd name="connsiteY34" fmla="*/ 254389 h 606722"/>
                <a:gd name="connsiteX35" fmla="*/ 249561 w 427767"/>
                <a:gd name="connsiteY35" fmla="*/ 254389 h 606722"/>
                <a:gd name="connsiteX36" fmla="*/ 262644 w 427767"/>
                <a:gd name="connsiteY36" fmla="*/ 267180 h 606722"/>
                <a:gd name="connsiteX37" fmla="*/ 262644 w 427767"/>
                <a:gd name="connsiteY37" fmla="*/ 267713 h 606722"/>
                <a:gd name="connsiteX38" fmla="*/ 217432 w 427767"/>
                <a:gd name="connsiteY38" fmla="*/ 312747 h 606722"/>
                <a:gd name="connsiteX39" fmla="*/ 217076 w 427767"/>
                <a:gd name="connsiteY39" fmla="*/ 312747 h 606722"/>
                <a:gd name="connsiteX40" fmla="*/ 171685 w 427767"/>
                <a:gd name="connsiteY40" fmla="*/ 267713 h 606722"/>
                <a:gd name="connsiteX41" fmla="*/ 171685 w 427767"/>
                <a:gd name="connsiteY41" fmla="*/ 267180 h 606722"/>
                <a:gd name="connsiteX42" fmla="*/ 184946 w 427767"/>
                <a:gd name="connsiteY42" fmla="*/ 254389 h 606722"/>
                <a:gd name="connsiteX43" fmla="*/ 265326 w 427767"/>
                <a:gd name="connsiteY43" fmla="*/ 199771 h 606722"/>
                <a:gd name="connsiteX44" fmla="*/ 274923 w 427767"/>
                <a:gd name="connsiteY44" fmla="*/ 209368 h 606722"/>
                <a:gd name="connsiteX45" fmla="*/ 265326 w 427767"/>
                <a:gd name="connsiteY45" fmla="*/ 218965 h 606722"/>
                <a:gd name="connsiteX46" fmla="*/ 255729 w 427767"/>
                <a:gd name="connsiteY46" fmla="*/ 209368 h 606722"/>
                <a:gd name="connsiteX47" fmla="*/ 265326 w 427767"/>
                <a:gd name="connsiteY47" fmla="*/ 199771 h 606722"/>
                <a:gd name="connsiteX48" fmla="*/ 161347 w 427767"/>
                <a:gd name="connsiteY48" fmla="*/ 199771 h 606722"/>
                <a:gd name="connsiteX49" fmla="*/ 170979 w 427767"/>
                <a:gd name="connsiteY49" fmla="*/ 209368 h 606722"/>
                <a:gd name="connsiteX50" fmla="*/ 161347 w 427767"/>
                <a:gd name="connsiteY50" fmla="*/ 218965 h 606722"/>
                <a:gd name="connsiteX51" fmla="*/ 151715 w 427767"/>
                <a:gd name="connsiteY51" fmla="*/ 209368 h 606722"/>
                <a:gd name="connsiteX52" fmla="*/ 161347 w 427767"/>
                <a:gd name="connsiteY52" fmla="*/ 199771 h 606722"/>
                <a:gd name="connsiteX53" fmla="*/ 212613 w 427767"/>
                <a:gd name="connsiteY53" fmla="*/ 166817 h 606722"/>
                <a:gd name="connsiteX54" fmla="*/ 222210 w 427767"/>
                <a:gd name="connsiteY54" fmla="*/ 176414 h 606722"/>
                <a:gd name="connsiteX55" fmla="*/ 212613 w 427767"/>
                <a:gd name="connsiteY55" fmla="*/ 186011 h 606722"/>
                <a:gd name="connsiteX56" fmla="*/ 203016 w 427767"/>
                <a:gd name="connsiteY56" fmla="*/ 176414 h 606722"/>
                <a:gd name="connsiteX57" fmla="*/ 212613 w 427767"/>
                <a:gd name="connsiteY57" fmla="*/ 166817 h 606722"/>
                <a:gd name="connsiteX58" fmla="*/ 202847 w 427767"/>
                <a:gd name="connsiteY58" fmla="*/ 19907 h 606722"/>
                <a:gd name="connsiteX59" fmla="*/ 114196 w 427767"/>
                <a:gd name="connsiteY59" fmla="*/ 60255 h 606722"/>
                <a:gd name="connsiteX60" fmla="*/ 72896 w 427767"/>
                <a:gd name="connsiteY60" fmla="*/ 159257 h 606722"/>
                <a:gd name="connsiteX61" fmla="*/ 72896 w 427767"/>
                <a:gd name="connsiteY61" fmla="*/ 436712 h 606722"/>
                <a:gd name="connsiteX62" fmla="*/ 167778 w 427767"/>
                <a:gd name="connsiteY62" fmla="*/ 388899 h 606722"/>
                <a:gd name="connsiteX63" fmla="*/ 167778 w 427767"/>
                <a:gd name="connsiteY63" fmla="*/ 351840 h 606722"/>
                <a:gd name="connsiteX64" fmla="*/ 89808 w 427767"/>
                <a:gd name="connsiteY64" fmla="*/ 237108 h 606722"/>
                <a:gd name="connsiteX65" fmla="*/ 89808 w 427767"/>
                <a:gd name="connsiteY65" fmla="*/ 214090 h 606722"/>
                <a:gd name="connsiteX66" fmla="*/ 99509 w 427767"/>
                <a:gd name="connsiteY66" fmla="*/ 204403 h 606722"/>
                <a:gd name="connsiteX67" fmla="*/ 109300 w 427767"/>
                <a:gd name="connsiteY67" fmla="*/ 214090 h 606722"/>
                <a:gd name="connsiteX68" fmla="*/ 109300 w 427767"/>
                <a:gd name="connsiteY68" fmla="*/ 237108 h 606722"/>
                <a:gd name="connsiteX69" fmla="*/ 213884 w 427767"/>
                <a:gd name="connsiteY69" fmla="*/ 341264 h 606722"/>
                <a:gd name="connsiteX70" fmla="*/ 318111 w 427767"/>
                <a:gd name="connsiteY70" fmla="*/ 237285 h 606722"/>
                <a:gd name="connsiteX71" fmla="*/ 317399 w 427767"/>
                <a:gd name="connsiteY71" fmla="*/ 200937 h 606722"/>
                <a:gd name="connsiteX72" fmla="*/ 308676 w 427767"/>
                <a:gd name="connsiteY72" fmla="*/ 171165 h 606722"/>
                <a:gd name="connsiteX73" fmla="*/ 274942 w 427767"/>
                <a:gd name="connsiteY73" fmla="*/ 152236 h 606722"/>
                <a:gd name="connsiteX74" fmla="*/ 230528 w 427767"/>
                <a:gd name="connsiteY74" fmla="*/ 129485 h 606722"/>
                <a:gd name="connsiteX75" fmla="*/ 212638 w 427767"/>
                <a:gd name="connsiteY75" fmla="*/ 105401 h 606722"/>
                <a:gd name="connsiteX76" fmla="*/ 194747 w 427767"/>
                <a:gd name="connsiteY76" fmla="*/ 129485 h 606722"/>
                <a:gd name="connsiteX77" fmla="*/ 150332 w 427767"/>
                <a:gd name="connsiteY77" fmla="*/ 152236 h 606722"/>
                <a:gd name="connsiteX78" fmla="*/ 116599 w 427767"/>
                <a:gd name="connsiteY78" fmla="*/ 171165 h 606722"/>
                <a:gd name="connsiteX79" fmla="*/ 108766 w 427767"/>
                <a:gd name="connsiteY79" fmla="*/ 175165 h 606722"/>
                <a:gd name="connsiteX80" fmla="*/ 102981 w 427767"/>
                <a:gd name="connsiteY80" fmla="*/ 173298 h 606722"/>
                <a:gd name="connsiteX81" fmla="*/ 100845 w 427767"/>
                <a:gd name="connsiteY81" fmla="*/ 159701 h 606722"/>
                <a:gd name="connsiteX82" fmla="*/ 144547 w 427767"/>
                <a:gd name="connsiteY82" fmla="*/ 133662 h 606722"/>
                <a:gd name="connsiteX83" fmla="*/ 181485 w 427767"/>
                <a:gd name="connsiteY83" fmla="*/ 115266 h 606722"/>
                <a:gd name="connsiteX84" fmla="*/ 202847 w 427767"/>
                <a:gd name="connsiteY84" fmla="*/ 74474 h 606722"/>
                <a:gd name="connsiteX85" fmla="*/ 212371 w 427767"/>
                <a:gd name="connsiteY85" fmla="*/ 0 h 606722"/>
                <a:gd name="connsiteX86" fmla="*/ 212638 w 427767"/>
                <a:gd name="connsiteY86" fmla="*/ 0 h 606722"/>
                <a:gd name="connsiteX87" fmla="*/ 212816 w 427767"/>
                <a:gd name="connsiteY87" fmla="*/ 0 h 606722"/>
                <a:gd name="connsiteX88" fmla="*/ 213706 w 427767"/>
                <a:gd name="connsiteY88" fmla="*/ 0 h 606722"/>
                <a:gd name="connsiteX89" fmla="*/ 213973 w 427767"/>
                <a:gd name="connsiteY89" fmla="*/ 0 h 606722"/>
                <a:gd name="connsiteX90" fmla="*/ 374452 w 427767"/>
                <a:gd name="connsiteY90" fmla="*/ 159257 h 606722"/>
                <a:gd name="connsiteX91" fmla="*/ 374452 w 427767"/>
                <a:gd name="connsiteY91" fmla="*/ 393165 h 606722"/>
                <a:gd name="connsiteX92" fmla="*/ 364661 w 427767"/>
                <a:gd name="connsiteY92" fmla="*/ 402941 h 606722"/>
                <a:gd name="connsiteX93" fmla="*/ 354960 w 427767"/>
                <a:gd name="connsiteY93" fmla="*/ 393165 h 606722"/>
                <a:gd name="connsiteX94" fmla="*/ 354960 w 427767"/>
                <a:gd name="connsiteY94" fmla="*/ 159257 h 606722"/>
                <a:gd name="connsiteX95" fmla="*/ 222339 w 427767"/>
                <a:gd name="connsiteY95" fmla="*/ 19729 h 606722"/>
                <a:gd name="connsiteX96" fmla="*/ 222339 w 427767"/>
                <a:gd name="connsiteY96" fmla="*/ 74474 h 606722"/>
                <a:gd name="connsiteX97" fmla="*/ 243790 w 427767"/>
                <a:gd name="connsiteY97" fmla="*/ 115266 h 606722"/>
                <a:gd name="connsiteX98" fmla="*/ 280639 w 427767"/>
                <a:gd name="connsiteY98" fmla="*/ 133662 h 606722"/>
                <a:gd name="connsiteX99" fmla="*/ 324341 w 427767"/>
                <a:gd name="connsiteY99" fmla="*/ 159701 h 606722"/>
                <a:gd name="connsiteX100" fmla="*/ 336891 w 427767"/>
                <a:gd name="connsiteY100" fmla="*/ 200671 h 606722"/>
                <a:gd name="connsiteX101" fmla="*/ 337603 w 427767"/>
                <a:gd name="connsiteY101" fmla="*/ 237019 h 606722"/>
                <a:gd name="connsiteX102" fmla="*/ 337603 w 427767"/>
                <a:gd name="connsiteY102" fmla="*/ 237197 h 606722"/>
                <a:gd name="connsiteX103" fmla="*/ 250911 w 427767"/>
                <a:gd name="connsiteY103" fmla="*/ 355039 h 606722"/>
                <a:gd name="connsiteX104" fmla="*/ 250911 w 427767"/>
                <a:gd name="connsiteY104" fmla="*/ 387122 h 606722"/>
                <a:gd name="connsiteX105" fmla="*/ 365106 w 427767"/>
                <a:gd name="connsiteY105" fmla="*/ 446221 h 606722"/>
                <a:gd name="connsiteX106" fmla="*/ 427767 w 427767"/>
                <a:gd name="connsiteY106" fmla="*/ 596946 h 606722"/>
                <a:gd name="connsiteX107" fmla="*/ 418065 w 427767"/>
                <a:gd name="connsiteY107" fmla="*/ 606722 h 606722"/>
                <a:gd name="connsiteX108" fmla="*/ 408275 w 427767"/>
                <a:gd name="connsiteY108" fmla="*/ 596946 h 606722"/>
                <a:gd name="connsiteX109" fmla="*/ 401866 w 427767"/>
                <a:gd name="connsiteY109" fmla="*/ 547178 h 606722"/>
                <a:gd name="connsiteX110" fmla="*/ 362970 w 427767"/>
                <a:gd name="connsiteY110" fmla="*/ 602545 h 606722"/>
                <a:gd name="connsiteX111" fmla="*/ 354960 w 427767"/>
                <a:gd name="connsiteY111" fmla="*/ 606722 h 606722"/>
                <a:gd name="connsiteX112" fmla="*/ 349352 w 427767"/>
                <a:gd name="connsiteY112" fmla="*/ 604945 h 606722"/>
                <a:gd name="connsiteX113" fmla="*/ 346949 w 427767"/>
                <a:gd name="connsiteY113" fmla="*/ 591347 h 606722"/>
                <a:gd name="connsiteX114" fmla="*/ 394212 w 427767"/>
                <a:gd name="connsiteY114" fmla="*/ 524250 h 606722"/>
                <a:gd name="connsiteX115" fmla="*/ 351399 w 427767"/>
                <a:gd name="connsiteY115" fmla="*/ 459996 h 606722"/>
                <a:gd name="connsiteX116" fmla="*/ 324608 w 427767"/>
                <a:gd name="connsiteY116" fmla="*/ 437778 h 606722"/>
                <a:gd name="connsiteX117" fmla="*/ 207831 w 427767"/>
                <a:gd name="connsiteY117" fmla="*/ 602545 h 606722"/>
                <a:gd name="connsiteX118" fmla="*/ 199821 w 427767"/>
                <a:gd name="connsiteY118" fmla="*/ 606722 h 606722"/>
                <a:gd name="connsiteX119" fmla="*/ 194213 w 427767"/>
                <a:gd name="connsiteY119" fmla="*/ 604945 h 606722"/>
                <a:gd name="connsiteX120" fmla="*/ 191899 w 427767"/>
                <a:gd name="connsiteY120" fmla="*/ 591347 h 606722"/>
                <a:gd name="connsiteX121" fmla="*/ 308053 w 427767"/>
                <a:gd name="connsiteY121" fmla="*/ 427469 h 606722"/>
                <a:gd name="connsiteX122" fmla="*/ 280372 w 427767"/>
                <a:gd name="connsiteY122" fmla="*/ 414938 h 606722"/>
                <a:gd name="connsiteX123" fmla="*/ 216376 w 427767"/>
                <a:gd name="connsiteY123" fmla="*/ 505231 h 606722"/>
                <a:gd name="connsiteX124" fmla="*/ 215486 w 427767"/>
                <a:gd name="connsiteY124" fmla="*/ 506476 h 606722"/>
                <a:gd name="connsiteX125" fmla="*/ 147395 w 427767"/>
                <a:gd name="connsiteY125" fmla="*/ 602545 h 606722"/>
                <a:gd name="connsiteX126" fmla="*/ 139385 w 427767"/>
                <a:gd name="connsiteY126" fmla="*/ 606722 h 606722"/>
                <a:gd name="connsiteX127" fmla="*/ 133777 w 427767"/>
                <a:gd name="connsiteY127" fmla="*/ 604945 h 606722"/>
                <a:gd name="connsiteX128" fmla="*/ 131463 w 427767"/>
                <a:gd name="connsiteY128" fmla="*/ 591347 h 606722"/>
                <a:gd name="connsiteX129" fmla="*/ 190564 w 427767"/>
                <a:gd name="connsiteY129" fmla="*/ 507986 h 606722"/>
                <a:gd name="connsiteX130" fmla="*/ 139028 w 427767"/>
                <a:gd name="connsiteY130" fmla="*/ 485058 h 606722"/>
                <a:gd name="connsiteX131" fmla="*/ 101557 w 427767"/>
                <a:gd name="connsiteY131" fmla="*/ 438934 h 606722"/>
                <a:gd name="connsiteX132" fmla="*/ 76457 w 427767"/>
                <a:gd name="connsiteY132" fmla="*/ 459996 h 606722"/>
                <a:gd name="connsiteX133" fmla="*/ 19492 w 427767"/>
                <a:gd name="connsiteY133" fmla="*/ 596946 h 606722"/>
                <a:gd name="connsiteX134" fmla="*/ 9791 w 427767"/>
                <a:gd name="connsiteY134" fmla="*/ 606722 h 606722"/>
                <a:gd name="connsiteX135" fmla="*/ 0 w 427767"/>
                <a:gd name="connsiteY135" fmla="*/ 596946 h 606722"/>
                <a:gd name="connsiteX136" fmla="*/ 53404 w 427767"/>
                <a:gd name="connsiteY136" fmla="*/ 456086 h 606722"/>
                <a:gd name="connsiteX137" fmla="*/ 53404 w 427767"/>
                <a:gd name="connsiteY137" fmla="*/ 159257 h 606722"/>
                <a:gd name="connsiteX138" fmla="*/ 100399 w 427767"/>
                <a:gd name="connsiteY138" fmla="*/ 46480 h 606722"/>
                <a:gd name="connsiteX139" fmla="*/ 212371 w 427767"/>
                <a:gd name="connsiteY139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427767" h="606722">
                  <a:moveTo>
                    <a:pt x="213884" y="403474"/>
                  </a:moveTo>
                  <a:cubicBezTo>
                    <a:pt x="202669" y="403474"/>
                    <a:pt x="191632" y="404363"/>
                    <a:pt x="180773" y="406229"/>
                  </a:cubicBezTo>
                  <a:cubicBezTo>
                    <a:pt x="179794" y="406585"/>
                    <a:pt x="178726" y="406762"/>
                    <a:pt x="177658" y="406762"/>
                  </a:cubicBezTo>
                  <a:cubicBezTo>
                    <a:pt x="156652" y="410673"/>
                    <a:pt x="136625" y="417960"/>
                    <a:pt x="118201" y="428358"/>
                  </a:cubicBezTo>
                  <a:cubicBezTo>
                    <a:pt x="133243" y="462751"/>
                    <a:pt x="165553" y="486302"/>
                    <a:pt x="203203" y="490123"/>
                  </a:cubicBezTo>
                  <a:lnTo>
                    <a:pt x="260701" y="409073"/>
                  </a:lnTo>
                  <a:cubicBezTo>
                    <a:pt x="254560" y="407562"/>
                    <a:pt x="248329" y="406318"/>
                    <a:pt x="242099" y="405429"/>
                  </a:cubicBezTo>
                  <a:cubicBezTo>
                    <a:pt x="241832" y="405518"/>
                    <a:pt x="241476" y="405518"/>
                    <a:pt x="241209" y="405518"/>
                  </a:cubicBezTo>
                  <a:cubicBezTo>
                    <a:pt x="240052" y="405518"/>
                    <a:pt x="238895" y="405252"/>
                    <a:pt x="237827" y="404896"/>
                  </a:cubicBezTo>
                  <a:cubicBezTo>
                    <a:pt x="229994" y="403918"/>
                    <a:pt x="221983" y="403474"/>
                    <a:pt x="213884" y="403474"/>
                  </a:cubicBezTo>
                  <a:close/>
                  <a:moveTo>
                    <a:pt x="187271" y="357883"/>
                  </a:moveTo>
                  <a:lnTo>
                    <a:pt x="187271" y="385611"/>
                  </a:lnTo>
                  <a:cubicBezTo>
                    <a:pt x="196082" y="384545"/>
                    <a:pt x="204894" y="384011"/>
                    <a:pt x="213884" y="384011"/>
                  </a:cubicBezTo>
                  <a:cubicBezTo>
                    <a:pt x="219847" y="384011"/>
                    <a:pt x="225633" y="384278"/>
                    <a:pt x="231418" y="384722"/>
                  </a:cubicBezTo>
                  <a:lnTo>
                    <a:pt x="231418" y="359483"/>
                  </a:lnTo>
                  <a:cubicBezTo>
                    <a:pt x="225722" y="360283"/>
                    <a:pt x="219936" y="360727"/>
                    <a:pt x="214062" y="360727"/>
                  </a:cubicBezTo>
                  <a:lnTo>
                    <a:pt x="213973" y="360727"/>
                  </a:lnTo>
                  <a:lnTo>
                    <a:pt x="213795" y="360727"/>
                  </a:lnTo>
                  <a:lnTo>
                    <a:pt x="213706" y="360727"/>
                  </a:lnTo>
                  <a:cubicBezTo>
                    <a:pt x="204627" y="360727"/>
                    <a:pt x="195815" y="359750"/>
                    <a:pt x="187271" y="357883"/>
                  </a:cubicBezTo>
                  <a:close/>
                  <a:moveTo>
                    <a:pt x="325906" y="317333"/>
                  </a:moveTo>
                  <a:cubicBezTo>
                    <a:pt x="331187" y="317333"/>
                    <a:pt x="335468" y="321645"/>
                    <a:pt x="335468" y="326965"/>
                  </a:cubicBezTo>
                  <a:cubicBezTo>
                    <a:pt x="335468" y="332285"/>
                    <a:pt x="331187" y="336597"/>
                    <a:pt x="325906" y="336597"/>
                  </a:cubicBezTo>
                  <a:cubicBezTo>
                    <a:pt x="320625" y="336597"/>
                    <a:pt x="316344" y="332285"/>
                    <a:pt x="316344" y="326965"/>
                  </a:cubicBezTo>
                  <a:cubicBezTo>
                    <a:pt x="316344" y="321645"/>
                    <a:pt x="320625" y="317333"/>
                    <a:pt x="325906" y="317333"/>
                  </a:cubicBezTo>
                  <a:close/>
                  <a:moveTo>
                    <a:pt x="99991" y="317333"/>
                  </a:moveTo>
                  <a:cubicBezTo>
                    <a:pt x="105291" y="317333"/>
                    <a:pt x="109588" y="321645"/>
                    <a:pt x="109588" y="326965"/>
                  </a:cubicBezTo>
                  <a:cubicBezTo>
                    <a:pt x="109588" y="332285"/>
                    <a:pt x="105291" y="336597"/>
                    <a:pt x="99991" y="336597"/>
                  </a:cubicBezTo>
                  <a:cubicBezTo>
                    <a:pt x="94691" y="336597"/>
                    <a:pt x="90394" y="332285"/>
                    <a:pt x="90394" y="326965"/>
                  </a:cubicBezTo>
                  <a:cubicBezTo>
                    <a:pt x="90394" y="321645"/>
                    <a:pt x="94691" y="317333"/>
                    <a:pt x="99991" y="317333"/>
                  </a:cubicBezTo>
                  <a:close/>
                  <a:moveTo>
                    <a:pt x="191888" y="273842"/>
                  </a:moveTo>
                  <a:cubicBezTo>
                    <a:pt x="194648" y="284945"/>
                    <a:pt x="204883" y="293294"/>
                    <a:pt x="217076" y="293294"/>
                  </a:cubicBezTo>
                  <a:lnTo>
                    <a:pt x="217432" y="293294"/>
                  </a:lnTo>
                  <a:cubicBezTo>
                    <a:pt x="229447" y="293294"/>
                    <a:pt x="239593" y="284945"/>
                    <a:pt x="242441" y="273842"/>
                  </a:cubicBezTo>
                  <a:close/>
                  <a:moveTo>
                    <a:pt x="184946" y="254389"/>
                  </a:moveTo>
                  <a:lnTo>
                    <a:pt x="249561" y="254389"/>
                  </a:lnTo>
                  <a:cubicBezTo>
                    <a:pt x="256770" y="254389"/>
                    <a:pt x="262644" y="260074"/>
                    <a:pt x="262644" y="267180"/>
                  </a:cubicBezTo>
                  <a:lnTo>
                    <a:pt x="262644" y="267713"/>
                  </a:lnTo>
                  <a:cubicBezTo>
                    <a:pt x="262644" y="292584"/>
                    <a:pt x="242352" y="312747"/>
                    <a:pt x="217432" y="312747"/>
                  </a:cubicBezTo>
                  <a:lnTo>
                    <a:pt x="217076" y="312747"/>
                  </a:lnTo>
                  <a:cubicBezTo>
                    <a:pt x="192066" y="312747"/>
                    <a:pt x="171685" y="292584"/>
                    <a:pt x="171685" y="267713"/>
                  </a:cubicBezTo>
                  <a:lnTo>
                    <a:pt x="171685" y="267180"/>
                  </a:lnTo>
                  <a:cubicBezTo>
                    <a:pt x="171685" y="260251"/>
                    <a:pt x="177737" y="254389"/>
                    <a:pt x="184946" y="254389"/>
                  </a:cubicBezTo>
                  <a:close/>
                  <a:moveTo>
                    <a:pt x="265326" y="199771"/>
                  </a:moveTo>
                  <a:cubicBezTo>
                    <a:pt x="270626" y="199771"/>
                    <a:pt x="274923" y="204068"/>
                    <a:pt x="274923" y="209368"/>
                  </a:cubicBezTo>
                  <a:cubicBezTo>
                    <a:pt x="274923" y="214668"/>
                    <a:pt x="270626" y="218965"/>
                    <a:pt x="265326" y="218965"/>
                  </a:cubicBezTo>
                  <a:cubicBezTo>
                    <a:pt x="260026" y="218965"/>
                    <a:pt x="255729" y="214668"/>
                    <a:pt x="255729" y="209368"/>
                  </a:cubicBezTo>
                  <a:cubicBezTo>
                    <a:pt x="255729" y="204068"/>
                    <a:pt x="260026" y="199771"/>
                    <a:pt x="265326" y="199771"/>
                  </a:cubicBezTo>
                  <a:close/>
                  <a:moveTo>
                    <a:pt x="161347" y="199771"/>
                  </a:moveTo>
                  <a:cubicBezTo>
                    <a:pt x="166667" y="199771"/>
                    <a:pt x="170979" y="204068"/>
                    <a:pt x="170979" y="209368"/>
                  </a:cubicBezTo>
                  <a:cubicBezTo>
                    <a:pt x="170979" y="214668"/>
                    <a:pt x="166667" y="218965"/>
                    <a:pt x="161347" y="218965"/>
                  </a:cubicBezTo>
                  <a:cubicBezTo>
                    <a:pt x="156027" y="218965"/>
                    <a:pt x="151715" y="214668"/>
                    <a:pt x="151715" y="209368"/>
                  </a:cubicBezTo>
                  <a:cubicBezTo>
                    <a:pt x="151715" y="204068"/>
                    <a:pt x="156027" y="199771"/>
                    <a:pt x="161347" y="199771"/>
                  </a:cubicBezTo>
                  <a:close/>
                  <a:moveTo>
                    <a:pt x="212613" y="166817"/>
                  </a:moveTo>
                  <a:cubicBezTo>
                    <a:pt x="217913" y="166817"/>
                    <a:pt x="222210" y="171114"/>
                    <a:pt x="222210" y="176414"/>
                  </a:cubicBezTo>
                  <a:cubicBezTo>
                    <a:pt x="222210" y="181714"/>
                    <a:pt x="217913" y="186011"/>
                    <a:pt x="212613" y="186011"/>
                  </a:cubicBezTo>
                  <a:cubicBezTo>
                    <a:pt x="207313" y="186011"/>
                    <a:pt x="203016" y="181714"/>
                    <a:pt x="203016" y="176414"/>
                  </a:cubicBezTo>
                  <a:cubicBezTo>
                    <a:pt x="203016" y="171114"/>
                    <a:pt x="207313" y="166817"/>
                    <a:pt x="212613" y="166817"/>
                  </a:cubicBezTo>
                  <a:close/>
                  <a:moveTo>
                    <a:pt x="202847" y="19907"/>
                  </a:moveTo>
                  <a:cubicBezTo>
                    <a:pt x="169291" y="22395"/>
                    <a:pt x="138138" y="36526"/>
                    <a:pt x="114196" y="60255"/>
                  </a:cubicBezTo>
                  <a:cubicBezTo>
                    <a:pt x="87583" y="86649"/>
                    <a:pt x="72896" y="121753"/>
                    <a:pt x="72896" y="159257"/>
                  </a:cubicBezTo>
                  <a:lnTo>
                    <a:pt x="72896" y="436712"/>
                  </a:lnTo>
                  <a:cubicBezTo>
                    <a:pt x="100221" y="412806"/>
                    <a:pt x="132709" y="396542"/>
                    <a:pt x="167778" y="388899"/>
                  </a:cubicBezTo>
                  <a:lnTo>
                    <a:pt x="167778" y="351840"/>
                  </a:lnTo>
                  <a:cubicBezTo>
                    <a:pt x="122117" y="333622"/>
                    <a:pt x="89808" y="289008"/>
                    <a:pt x="89808" y="237108"/>
                  </a:cubicBezTo>
                  <a:lnTo>
                    <a:pt x="89808" y="214090"/>
                  </a:lnTo>
                  <a:cubicBezTo>
                    <a:pt x="89808" y="208758"/>
                    <a:pt x="94169" y="204403"/>
                    <a:pt x="99509" y="204403"/>
                  </a:cubicBezTo>
                  <a:cubicBezTo>
                    <a:pt x="104939" y="204403"/>
                    <a:pt x="109300" y="208758"/>
                    <a:pt x="109300" y="214090"/>
                  </a:cubicBezTo>
                  <a:lnTo>
                    <a:pt x="109300" y="237108"/>
                  </a:lnTo>
                  <a:cubicBezTo>
                    <a:pt x="109300" y="294518"/>
                    <a:pt x="156207" y="341264"/>
                    <a:pt x="213884" y="341264"/>
                  </a:cubicBezTo>
                  <a:cubicBezTo>
                    <a:pt x="271293" y="341264"/>
                    <a:pt x="318022" y="294607"/>
                    <a:pt x="318111" y="237285"/>
                  </a:cubicBezTo>
                  <a:lnTo>
                    <a:pt x="317399" y="200937"/>
                  </a:lnTo>
                  <a:cubicBezTo>
                    <a:pt x="317310" y="188851"/>
                    <a:pt x="314283" y="178897"/>
                    <a:pt x="308676" y="171165"/>
                  </a:cubicBezTo>
                  <a:cubicBezTo>
                    <a:pt x="300576" y="160145"/>
                    <a:pt x="289273" y="156679"/>
                    <a:pt x="274942" y="152236"/>
                  </a:cubicBezTo>
                  <a:cubicBezTo>
                    <a:pt x="260879" y="147881"/>
                    <a:pt x="244947" y="142993"/>
                    <a:pt x="230528" y="129485"/>
                  </a:cubicBezTo>
                  <a:cubicBezTo>
                    <a:pt x="223318" y="122820"/>
                    <a:pt x="217355" y="114732"/>
                    <a:pt x="212638" y="105401"/>
                  </a:cubicBezTo>
                  <a:cubicBezTo>
                    <a:pt x="207920" y="114732"/>
                    <a:pt x="201957" y="122820"/>
                    <a:pt x="194747" y="129485"/>
                  </a:cubicBezTo>
                  <a:cubicBezTo>
                    <a:pt x="180328" y="142993"/>
                    <a:pt x="164395" y="147881"/>
                    <a:pt x="150332" y="152236"/>
                  </a:cubicBezTo>
                  <a:cubicBezTo>
                    <a:pt x="136002" y="156679"/>
                    <a:pt x="124698" y="160145"/>
                    <a:pt x="116599" y="171165"/>
                  </a:cubicBezTo>
                  <a:cubicBezTo>
                    <a:pt x="114730" y="173743"/>
                    <a:pt x="111703" y="175165"/>
                    <a:pt x="108766" y="175165"/>
                  </a:cubicBezTo>
                  <a:cubicBezTo>
                    <a:pt x="106719" y="175165"/>
                    <a:pt x="104761" y="174543"/>
                    <a:pt x="102981" y="173298"/>
                  </a:cubicBezTo>
                  <a:cubicBezTo>
                    <a:pt x="98619" y="170099"/>
                    <a:pt x="97729" y="163967"/>
                    <a:pt x="100845" y="159701"/>
                  </a:cubicBezTo>
                  <a:cubicBezTo>
                    <a:pt x="112771" y="143438"/>
                    <a:pt x="128971" y="138461"/>
                    <a:pt x="144547" y="133662"/>
                  </a:cubicBezTo>
                  <a:cubicBezTo>
                    <a:pt x="157809" y="129574"/>
                    <a:pt x="170270" y="125664"/>
                    <a:pt x="181485" y="115266"/>
                  </a:cubicBezTo>
                  <a:cubicBezTo>
                    <a:pt x="191899" y="105579"/>
                    <a:pt x="199109" y="91893"/>
                    <a:pt x="202847" y="74474"/>
                  </a:cubicBezTo>
                  <a:close/>
                  <a:moveTo>
                    <a:pt x="212371" y="0"/>
                  </a:moveTo>
                  <a:cubicBezTo>
                    <a:pt x="212460" y="0"/>
                    <a:pt x="212549" y="0"/>
                    <a:pt x="212638" y="0"/>
                  </a:cubicBezTo>
                  <a:cubicBezTo>
                    <a:pt x="212638" y="0"/>
                    <a:pt x="212727" y="0"/>
                    <a:pt x="212816" y="0"/>
                  </a:cubicBezTo>
                  <a:cubicBezTo>
                    <a:pt x="213083" y="0"/>
                    <a:pt x="213439" y="0"/>
                    <a:pt x="213706" y="0"/>
                  </a:cubicBezTo>
                  <a:lnTo>
                    <a:pt x="213973" y="0"/>
                  </a:lnTo>
                  <a:cubicBezTo>
                    <a:pt x="302446" y="0"/>
                    <a:pt x="374452" y="71452"/>
                    <a:pt x="374452" y="159257"/>
                  </a:cubicBezTo>
                  <a:lnTo>
                    <a:pt x="374452" y="393165"/>
                  </a:lnTo>
                  <a:cubicBezTo>
                    <a:pt x="374452" y="398586"/>
                    <a:pt x="370091" y="402941"/>
                    <a:pt x="364661" y="402941"/>
                  </a:cubicBezTo>
                  <a:cubicBezTo>
                    <a:pt x="359321" y="402941"/>
                    <a:pt x="354960" y="398586"/>
                    <a:pt x="354960" y="393165"/>
                  </a:cubicBezTo>
                  <a:lnTo>
                    <a:pt x="354960" y="159257"/>
                  </a:lnTo>
                  <a:cubicBezTo>
                    <a:pt x="354960" y="84961"/>
                    <a:pt x="296215" y="23995"/>
                    <a:pt x="222339" y="19729"/>
                  </a:cubicBezTo>
                  <a:lnTo>
                    <a:pt x="222339" y="74474"/>
                  </a:lnTo>
                  <a:cubicBezTo>
                    <a:pt x="226167" y="91893"/>
                    <a:pt x="233376" y="105579"/>
                    <a:pt x="243790" y="115266"/>
                  </a:cubicBezTo>
                  <a:cubicBezTo>
                    <a:pt x="255005" y="125664"/>
                    <a:pt x="267466" y="129574"/>
                    <a:pt x="280639" y="133662"/>
                  </a:cubicBezTo>
                  <a:cubicBezTo>
                    <a:pt x="296304" y="138461"/>
                    <a:pt x="312503" y="143438"/>
                    <a:pt x="324341" y="159701"/>
                  </a:cubicBezTo>
                  <a:cubicBezTo>
                    <a:pt x="332441" y="170721"/>
                    <a:pt x="336713" y="184496"/>
                    <a:pt x="336891" y="200671"/>
                  </a:cubicBezTo>
                  <a:lnTo>
                    <a:pt x="337603" y="237019"/>
                  </a:lnTo>
                  <a:cubicBezTo>
                    <a:pt x="337603" y="237019"/>
                    <a:pt x="337603" y="237108"/>
                    <a:pt x="337603" y="237197"/>
                  </a:cubicBezTo>
                  <a:cubicBezTo>
                    <a:pt x="337603" y="292385"/>
                    <a:pt x="301110" y="339220"/>
                    <a:pt x="250911" y="355039"/>
                  </a:cubicBezTo>
                  <a:lnTo>
                    <a:pt x="250911" y="387122"/>
                  </a:lnTo>
                  <a:cubicBezTo>
                    <a:pt x="293990" y="394587"/>
                    <a:pt x="333598" y="414938"/>
                    <a:pt x="365106" y="446221"/>
                  </a:cubicBezTo>
                  <a:cubicBezTo>
                    <a:pt x="405516" y="486391"/>
                    <a:pt x="427767" y="539980"/>
                    <a:pt x="427767" y="596946"/>
                  </a:cubicBezTo>
                  <a:cubicBezTo>
                    <a:pt x="427767" y="602367"/>
                    <a:pt x="423406" y="606722"/>
                    <a:pt x="418065" y="606722"/>
                  </a:cubicBezTo>
                  <a:cubicBezTo>
                    <a:pt x="412636" y="606722"/>
                    <a:pt x="408275" y="602367"/>
                    <a:pt x="408275" y="596946"/>
                  </a:cubicBezTo>
                  <a:cubicBezTo>
                    <a:pt x="408275" y="579883"/>
                    <a:pt x="406139" y="563264"/>
                    <a:pt x="401866" y="547178"/>
                  </a:cubicBezTo>
                  <a:lnTo>
                    <a:pt x="362970" y="602545"/>
                  </a:lnTo>
                  <a:cubicBezTo>
                    <a:pt x="361012" y="605211"/>
                    <a:pt x="357986" y="606722"/>
                    <a:pt x="354960" y="606722"/>
                  </a:cubicBezTo>
                  <a:cubicBezTo>
                    <a:pt x="353001" y="606722"/>
                    <a:pt x="351043" y="606100"/>
                    <a:pt x="349352" y="604945"/>
                  </a:cubicBezTo>
                  <a:cubicBezTo>
                    <a:pt x="344991" y="601834"/>
                    <a:pt x="343923" y="595791"/>
                    <a:pt x="346949" y="591347"/>
                  </a:cubicBezTo>
                  <a:lnTo>
                    <a:pt x="394212" y="524250"/>
                  </a:lnTo>
                  <a:cubicBezTo>
                    <a:pt x="384510" y="500432"/>
                    <a:pt x="370091" y="478659"/>
                    <a:pt x="351399" y="459996"/>
                  </a:cubicBezTo>
                  <a:cubicBezTo>
                    <a:pt x="343033" y="451731"/>
                    <a:pt x="334132" y="444355"/>
                    <a:pt x="324608" y="437778"/>
                  </a:cubicBezTo>
                  <a:lnTo>
                    <a:pt x="207831" y="602545"/>
                  </a:lnTo>
                  <a:cubicBezTo>
                    <a:pt x="205873" y="605300"/>
                    <a:pt x="202847" y="606722"/>
                    <a:pt x="199821" y="606722"/>
                  </a:cubicBezTo>
                  <a:cubicBezTo>
                    <a:pt x="197863" y="606722"/>
                    <a:pt x="195904" y="606100"/>
                    <a:pt x="194213" y="604945"/>
                  </a:cubicBezTo>
                  <a:cubicBezTo>
                    <a:pt x="189852" y="601834"/>
                    <a:pt x="188784" y="595702"/>
                    <a:pt x="191899" y="591347"/>
                  </a:cubicBezTo>
                  <a:lnTo>
                    <a:pt x="308053" y="427469"/>
                  </a:lnTo>
                  <a:cubicBezTo>
                    <a:pt x="299152" y="422581"/>
                    <a:pt x="289896" y="418404"/>
                    <a:pt x="280372" y="414938"/>
                  </a:cubicBezTo>
                  <a:lnTo>
                    <a:pt x="216376" y="505231"/>
                  </a:lnTo>
                  <a:cubicBezTo>
                    <a:pt x="216109" y="505676"/>
                    <a:pt x="215842" y="506031"/>
                    <a:pt x="215486" y="506476"/>
                  </a:cubicBezTo>
                  <a:lnTo>
                    <a:pt x="147395" y="602545"/>
                  </a:lnTo>
                  <a:cubicBezTo>
                    <a:pt x="145437" y="605300"/>
                    <a:pt x="142500" y="606722"/>
                    <a:pt x="139385" y="606722"/>
                  </a:cubicBezTo>
                  <a:cubicBezTo>
                    <a:pt x="137426" y="606722"/>
                    <a:pt x="135468" y="606100"/>
                    <a:pt x="133777" y="604945"/>
                  </a:cubicBezTo>
                  <a:cubicBezTo>
                    <a:pt x="129416" y="601834"/>
                    <a:pt x="128348" y="595702"/>
                    <a:pt x="131463" y="591347"/>
                  </a:cubicBezTo>
                  <a:lnTo>
                    <a:pt x="190564" y="507986"/>
                  </a:lnTo>
                  <a:cubicBezTo>
                    <a:pt x="171962" y="504432"/>
                    <a:pt x="154338" y="496700"/>
                    <a:pt x="139028" y="485058"/>
                  </a:cubicBezTo>
                  <a:cubicBezTo>
                    <a:pt x="122829" y="472882"/>
                    <a:pt x="110012" y="457063"/>
                    <a:pt x="101557" y="438934"/>
                  </a:cubicBezTo>
                  <a:cubicBezTo>
                    <a:pt x="92745" y="445155"/>
                    <a:pt x="84289" y="452175"/>
                    <a:pt x="76457" y="459996"/>
                  </a:cubicBezTo>
                  <a:cubicBezTo>
                    <a:pt x="39697" y="496522"/>
                    <a:pt x="19492" y="545134"/>
                    <a:pt x="19492" y="596946"/>
                  </a:cubicBezTo>
                  <a:cubicBezTo>
                    <a:pt x="19492" y="602367"/>
                    <a:pt x="15131" y="606722"/>
                    <a:pt x="9791" y="606722"/>
                  </a:cubicBezTo>
                  <a:cubicBezTo>
                    <a:pt x="4361" y="606722"/>
                    <a:pt x="0" y="602367"/>
                    <a:pt x="0" y="596946"/>
                  </a:cubicBezTo>
                  <a:cubicBezTo>
                    <a:pt x="0" y="544512"/>
                    <a:pt x="18869" y="494922"/>
                    <a:pt x="53404" y="456086"/>
                  </a:cubicBezTo>
                  <a:lnTo>
                    <a:pt x="53404" y="159257"/>
                  </a:lnTo>
                  <a:cubicBezTo>
                    <a:pt x="53404" y="116599"/>
                    <a:pt x="70137" y="76518"/>
                    <a:pt x="100399" y="46480"/>
                  </a:cubicBezTo>
                  <a:cubicBezTo>
                    <a:pt x="130306" y="16797"/>
                    <a:pt x="170003" y="355"/>
                    <a:pt x="212371" y="0"/>
                  </a:cubicBezTo>
                  <a:close/>
                </a:path>
              </a:pathLst>
            </a:custGeom>
            <a:solidFill>
              <a:srgbClr val="233C5B"/>
            </a:solidFill>
            <a:ln w="3175">
              <a:solidFill>
                <a:srgbClr val="233C5B"/>
              </a:solidFill>
            </a:ln>
          </p:spPr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5BE1833-2CB9-4674-AC7C-4E9A55527DFB}"/>
              </a:ext>
            </a:extLst>
          </p:cNvPr>
          <p:cNvGrpSpPr/>
          <p:nvPr/>
        </p:nvGrpSpPr>
        <p:grpSpPr>
          <a:xfrm>
            <a:off x="3280619" y="2692176"/>
            <a:ext cx="2439885" cy="1584176"/>
            <a:chOff x="3636466" y="2376140"/>
            <a:chExt cx="2439885" cy="1584176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9DA78849-322F-4A20-B10B-D19F951FD72E}"/>
                </a:ext>
              </a:extLst>
            </p:cNvPr>
            <p:cNvSpPr/>
            <p:nvPr/>
          </p:nvSpPr>
          <p:spPr>
            <a:xfrm>
              <a:off x="3636466" y="2376140"/>
              <a:ext cx="2439885" cy="1584176"/>
            </a:xfrm>
            <a:prstGeom prst="rect">
              <a:avLst/>
            </a:prstGeom>
            <a:solidFill>
              <a:srgbClr val="3054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C283B6DE-A5EF-472B-806F-8CDB806FAD73}"/>
                </a:ext>
              </a:extLst>
            </p:cNvPr>
            <p:cNvSpPr/>
            <p:nvPr/>
          </p:nvSpPr>
          <p:spPr>
            <a:xfrm>
              <a:off x="3812292" y="3024212"/>
              <a:ext cx="208823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9DF1B2F5-0C37-4DD0-B76C-DCD967ABD236}"/>
                </a:ext>
              </a:extLst>
            </p:cNvPr>
            <p:cNvSpPr/>
            <p:nvPr/>
          </p:nvSpPr>
          <p:spPr>
            <a:xfrm>
              <a:off x="3920564" y="2520950"/>
              <a:ext cx="1871688" cy="393799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33DAA08-E020-4A36-B412-FF3FAC15AAD8}"/>
                </a:ext>
              </a:extLst>
            </p:cNvPr>
            <p:cNvSpPr/>
            <p:nvPr/>
          </p:nvSpPr>
          <p:spPr>
            <a:xfrm>
              <a:off x="4734300" y="2548572"/>
              <a:ext cx="86113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行为上 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AD52B775-C4E0-4D0B-9603-C5D8AD32C45E}"/>
                </a:ext>
              </a:extLst>
            </p:cNvPr>
            <p:cNvCxnSpPr>
              <a:cxnSpLocks/>
            </p:cNvCxnSpPr>
            <p:nvPr/>
          </p:nvCxnSpPr>
          <p:spPr>
            <a:xfrm>
              <a:off x="4655401" y="2609837"/>
              <a:ext cx="0" cy="216024"/>
            </a:xfrm>
            <a:prstGeom prst="line">
              <a:avLst/>
            </a:prstGeom>
            <a:ln>
              <a:solidFill>
                <a:srgbClr val="17283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double-wrench-tool-and-hammer-forming-a-cross-of-outlines_25718">
              <a:extLst>
                <a:ext uri="{FF2B5EF4-FFF2-40B4-BE49-F238E27FC236}">
                  <a16:creationId xmlns:a16="http://schemas.microsoft.com/office/drawing/2014/main" id="{D7F5BFED-9C38-4AE2-BD7B-947376DCFAC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238150" y="2571662"/>
              <a:ext cx="299331" cy="285378"/>
            </a:xfrm>
            <a:custGeom>
              <a:avLst/>
              <a:gdLst>
                <a:gd name="connsiteX0" fmla="*/ 465419 w 606261"/>
                <a:gd name="connsiteY0" fmla="*/ 425880 h 578002"/>
                <a:gd name="connsiteX1" fmla="*/ 424940 w 606261"/>
                <a:gd name="connsiteY1" fmla="*/ 436700 h 578002"/>
                <a:gd name="connsiteX2" fmla="*/ 414103 w 606261"/>
                <a:gd name="connsiteY2" fmla="*/ 477117 h 578002"/>
                <a:gd name="connsiteX3" fmla="*/ 443746 w 606261"/>
                <a:gd name="connsiteY3" fmla="*/ 506714 h 578002"/>
                <a:gd name="connsiteX4" fmla="*/ 484225 w 606261"/>
                <a:gd name="connsiteY4" fmla="*/ 495894 h 578002"/>
                <a:gd name="connsiteX5" fmla="*/ 495062 w 606261"/>
                <a:gd name="connsiteY5" fmla="*/ 455477 h 578002"/>
                <a:gd name="connsiteX6" fmla="*/ 467651 w 606261"/>
                <a:gd name="connsiteY6" fmla="*/ 410127 h 578002"/>
                <a:gd name="connsiteX7" fmla="*/ 472910 w 606261"/>
                <a:gd name="connsiteY7" fmla="*/ 412355 h 578002"/>
                <a:gd name="connsiteX8" fmla="*/ 508767 w 606261"/>
                <a:gd name="connsiteY8" fmla="*/ 447998 h 578002"/>
                <a:gd name="connsiteX9" fmla="*/ 510680 w 606261"/>
                <a:gd name="connsiteY9" fmla="*/ 455158 h 578002"/>
                <a:gd name="connsiteX10" fmla="*/ 497611 w 606261"/>
                <a:gd name="connsiteY10" fmla="*/ 503850 h 578002"/>
                <a:gd name="connsiteX11" fmla="*/ 492193 w 606261"/>
                <a:gd name="connsiteY11" fmla="*/ 509101 h 578002"/>
                <a:gd name="connsiteX12" fmla="*/ 443427 w 606261"/>
                <a:gd name="connsiteY12" fmla="*/ 522149 h 578002"/>
                <a:gd name="connsiteX13" fmla="*/ 441514 w 606261"/>
                <a:gd name="connsiteY13" fmla="*/ 522467 h 578002"/>
                <a:gd name="connsiteX14" fmla="*/ 436255 w 606261"/>
                <a:gd name="connsiteY14" fmla="*/ 520239 h 578002"/>
                <a:gd name="connsiteX15" fmla="*/ 400557 w 606261"/>
                <a:gd name="connsiteY15" fmla="*/ 484596 h 578002"/>
                <a:gd name="connsiteX16" fmla="*/ 398645 w 606261"/>
                <a:gd name="connsiteY16" fmla="*/ 477436 h 578002"/>
                <a:gd name="connsiteX17" fmla="*/ 411713 w 606261"/>
                <a:gd name="connsiteY17" fmla="*/ 428744 h 578002"/>
                <a:gd name="connsiteX18" fmla="*/ 416972 w 606261"/>
                <a:gd name="connsiteY18" fmla="*/ 423493 h 578002"/>
                <a:gd name="connsiteX19" fmla="*/ 465738 w 606261"/>
                <a:gd name="connsiteY19" fmla="*/ 410286 h 578002"/>
                <a:gd name="connsiteX20" fmla="*/ 467651 w 606261"/>
                <a:gd name="connsiteY20" fmla="*/ 410127 h 578002"/>
                <a:gd name="connsiteX21" fmla="*/ 454594 w 606261"/>
                <a:gd name="connsiteY21" fmla="*/ 369425 h 578002"/>
                <a:gd name="connsiteX22" fmla="*/ 386080 w 606261"/>
                <a:gd name="connsiteY22" fmla="*/ 397904 h 578002"/>
                <a:gd name="connsiteX23" fmla="*/ 366163 w 606261"/>
                <a:gd name="connsiteY23" fmla="*/ 426860 h 578002"/>
                <a:gd name="connsiteX24" fmla="*/ 365526 w 606261"/>
                <a:gd name="connsiteY24" fmla="*/ 428291 h 578002"/>
                <a:gd name="connsiteX25" fmla="*/ 364570 w 606261"/>
                <a:gd name="connsiteY25" fmla="*/ 430519 h 578002"/>
                <a:gd name="connsiteX26" fmla="*/ 363932 w 606261"/>
                <a:gd name="connsiteY26" fmla="*/ 431951 h 578002"/>
                <a:gd name="connsiteX27" fmla="*/ 386080 w 606261"/>
                <a:gd name="connsiteY27" fmla="*/ 534727 h 578002"/>
                <a:gd name="connsiteX28" fmla="*/ 454594 w 606261"/>
                <a:gd name="connsiteY28" fmla="*/ 563047 h 578002"/>
                <a:gd name="connsiteX29" fmla="*/ 523267 w 606261"/>
                <a:gd name="connsiteY29" fmla="*/ 534727 h 578002"/>
                <a:gd name="connsiteX30" fmla="*/ 551628 w 606261"/>
                <a:gd name="connsiteY30" fmla="*/ 466316 h 578002"/>
                <a:gd name="connsiteX31" fmla="*/ 523267 w 606261"/>
                <a:gd name="connsiteY31" fmla="*/ 397904 h 578002"/>
                <a:gd name="connsiteX32" fmla="*/ 454594 w 606261"/>
                <a:gd name="connsiteY32" fmla="*/ 369425 h 578002"/>
                <a:gd name="connsiteX33" fmla="*/ 349114 w 606261"/>
                <a:gd name="connsiteY33" fmla="*/ 312628 h 578002"/>
                <a:gd name="connsiteX34" fmla="*/ 300836 w 606261"/>
                <a:gd name="connsiteY34" fmla="*/ 360993 h 578002"/>
                <a:gd name="connsiteX35" fmla="*/ 355010 w 606261"/>
                <a:gd name="connsiteY35" fmla="*/ 415086 h 578002"/>
                <a:gd name="connsiteX36" fmla="*/ 376839 w 606261"/>
                <a:gd name="connsiteY36" fmla="*/ 383744 h 578002"/>
                <a:gd name="connsiteX37" fmla="*/ 401695 w 606261"/>
                <a:gd name="connsiteY37" fmla="*/ 365289 h 578002"/>
                <a:gd name="connsiteX38" fmla="*/ 211290 w 606261"/>
                <a:gd name="connsiteY38" fmla="*/ 175008 h 578002"/>
                <a:gd name="connsiteX39" fmla="*/ 211131 w 606261"/>
                <a:gd name="connsiteY39" fmla="*/ 175327 h 578002"/>
                <a:gd name="connsiteX40" fmla="*/ 210494 w 606261"/>
                <a:gd name="connsiteY40" fmla="*/ 176440 h 578002"/>
                <a:gd name="connsiteX41" fmla="*/ 205873 w 606261"/>
                <a:gd name="connsiteY41" fmla="*/ 184395 h 578002"/>
                <a:gd name="connsiteX42" fmla="*/ 204120 w 606261"/>
                <a:gd name="connsiteY42" fmla="*/ 186941 h 578002"/>
                <a:gd name="connsiteX43" fmla="*/ 199659 w 606261"/>
                <a:gd name="connsiteY43" fmla="*/ 193146 h 578002"/>
                <a:gd name="connsiteX44" fmla="*/ 197906 w 606261"/>
                <a:gd name="connsiteY44" fmla="*/ 195373 h 578002"/>
                <a:gd name="connsiteX45" fmla="*/ 191055 w 606261"/>
                <a:gd name="connsiteY45" fmla="*/ 203010 h 578002"/>
                <a:gd name="connsiteX46" fmla="*/ 183885 w 606261"/>
                <a:gd name="connsiteY46" fmla="*/ 209533 h 578002"/>
                <a:gd name="connsiteX47" fmla="*/ 181654 w 606261"/>
                <a:gd name="connsiteY47" fmla="*/ 211283 h 578002"/>
                <a:gd name="connsiteX48" fmla="*/ 176078 w 606261"/>
                <a:gd name="connsiteY48" fmla="*/ 215419 h 578002"/>
                <a:gd name="connsiteX49" fmla="*/ 173369 w 606261"/>
                <a:gd name="connsiteY49" fmla="*/ 217328 h 578002"/>
                <a:gd name="connsiteX50" fmla="*/ 167792 w 606261"/>
                <a:gd name="connsiteY50" fmla="*/ 220669 h 578002"/>
                <a:gd name="connsiteX51" fmla="*/ 164924 w 606261"/>
                <a:gd name="connsiteY51" fmla="*/ 222260 h 578002"/>
                <a:gd name="connsiteX52" fmla="*/ 163012 w 606261"/>
                <a:gd name="connsiteY52" fmla="*/ 223374 h 578002"/>
                <a:gd name="connsiteX53" fmla="*/ 241883 w 606261"/>
                <a:gd name="connsiteY53" fmla="*/ 302127 h 578002"/>
                <a:gd name="connsiteX54" fmla="*/ 290161 w 606261"/>
                <a:gd name="connsiteY54" fmla="*/ 253921 h 578002"/>
                <a:gd name="connsiteX55" fmla="*/ 424957 w 606261"/>
                <a:gd name="connsiteY55" fmla="*/ 140325 h 578002"/>
                <a:gd name="connsiteX56" fmla="*/ 308006 w 606261"/>
                <a:gd name="connsiteY56" fmla="*/ 256944 h 578002"/>
                <a:gd name="connsiteX57" fmla="*/ 306413 w 606261"/>
                <a:gd name="connsiteY57" fmla="*/ 259648 h 578002"/>
                <a:gd name="connsiteX58" fmla="*/ 247619 w 606261"/>
                <a:gd name="connsiteY58" fmla="*/ 318355 h 578002"/>
                <a:gd name="connsiteX59" fmla="*/ 245069 w 606261"/>
                <a:gd name="connsiteY59" fmla="*/ 319946 h 578002"/>
                <a:gd name="connsiteX60" fmla="*/ 114256 w 606261"/>
                <a:gd name="connsiteY60" fmla="*/ 450565 h 578002"/>
                <a:gd name="connsiteX61" fmla="*/ 113459 w 606261"/>
                <a:gd name="connsiteY61" fmla="*/ 452156 h 578002"/>
                <a:gd name="connsiteX62" fmla="*/ 116965 w 606261"/>
                <a:gd name="connsiteY62" fmla="*/ 485407 h 578002"/>
                <a:gd name="connsiteX63" fmla="*/ 150425 w 606261"/>
                <a:gd name="connsiteY63" fmla="*/ 488907 h 578002"/>
                <a:gd name="connsiteX64" fmla="*/ 151859 w 606261"/>
                <a:gd name="connsiteY64" fmla="*/ 488112 h 578002"/>
                <a:gd name="connsiteX65" fmla="*/ 154408 w 606261"/>
                <a:gd name="connsiteY65" fmla="*/ 485566 h 578002"/>
                <a:gd name="connsiteX66" fmla="*/ 154727 w 606261"/>
                <a:gd name="connsiteY66" fmla="*/ 485407 h 578002"/>
                <a:gd name="connsiteX67" fmla="*/ 462242 w 606261"/>
                <a:gd name="connsiteY67" fmla="*/ 177395 h 578002"/>
                <a:gd name="connsiteX68" fmla="*/ 111866 w 606261"/>
                <a:gd name="connsiteY68" fmla="*/ 27207 h 578002"/>
                <a:gd name="connsiteX69" fmla="*/ 86054 w 606261"/>
                <a:gd name="connsiteY69" fmla="*/ 30707 h 578002"/>
                <a:gd name="connsiteX70" fmla="*/ 132898 w 606261"/>
                <a:gd name="connsiteY70" fmla="*/ 77482 h 578002"/>
                <a:gd name="connsiteX71" fmla="*/ 135129 w 606261"/>
                <a:gd name="connsiteY71" fmla="*/ 83209 h 578002"/>
                <a:gd name="connsiteX72" fmla="*/ 132101 w 606261"/>
                <a:gd name="connsiteY72" fmla="*/ 137302 h 578002"/>
                <a:gd name="connsiteX73" fmla="*/ 125091 w 606261"/>
                <a:gd name="connsiteY73" fmla="*/ 144303 h 578002"/>
                <a:gd name="connsiteX74" fmla="*/ 70917 w 606261"/>
                <a:gd name="connsiteY74" fmla="*/ 147166 h 578002"/>
                <a:gd name="connsiteX75" fmla="*/ 65181 w 606261"/>
                <a:gd name="connsiteY75" fmla="*/ 145098 h 578002"/>
                <a:gd name="connsiteX76" fmla="*/ 18496 w 606261"/>
                <a:gd name="connsiteY76" fmla="*/ 98324 h 578002"/>
                <a:gd name="connsiteX77" fmla="*/ 43352 w 606261"/>
                <a:gd name="connsiteY77" fmla="*/ 192509 h 578002"/>
                <a:gd name="connsiteX78" fmla="*/ 111707 w 606261"/>
                <a:gd name="connsiteY78" fmla="*/ 220828 h 578002"/>
                <a:gd name="connsiteX79" fmla="*/ 147397 w 606261"/>
                <a:gd name="connsiteY79" fmla="*/ 213987 h 578002"/>
                <a:gd name="connsiteX80" fmla="*/ 148831 w 606261"/>
                <a:gd name="connsiteY80" fmla="*/ 213510 h 578002"/>
                <a:gd name="connsiteX81" fmla="*/ 150425 w 606261"/>
                <a:gd name="connsiteY81" fmla="*/ 212874 h 578002"/>
                <a:gd name="connsiteX82" fmla="*/ 180380 w 606261"/>
                <a:gd name="connsiteY82" fmla="*/ 192509 h 578002"/>
                <a:gd name="connsiteX83" fmla="*/ 201890 w 606261"/>
                <a:gd name="connsiteY83" fmla="*/ 159576 h 578002"/>
                <a:gd name="connsiteX84" fmla="*/ 202527 w 606261"/>
                <a:gd name="connsiteY84" fmla="*/ 157826 h 578002"/>
                <a:gd name="connsiteX85" fmla="*/ 203164 w 606261"/>
                <a:gd name="connsiteY85" fmla="*/ 156394 h 578002"/>
                <a:gd name="connsiteX86" fmla="*/ 180539 w 606261"/>
                <a:gd name="connsiteY86" fmla="*/ 55685 h 578002"/>
                <a:gd name="connsiteX87" fmla="*/ 111866 w 606261"/>
                <a:gd name="connsiteY87" fmla="*/ 27207 h 578002"/>
                <a:gd name="connsiteX88" fmla="*/ 359630 w 606261"/>
                <a:gd name="connsiteY88" fmla="*/ 16070 h 578002"/>
                <a:gd name="connsiteX89" fmla="*/ 344175 w 606261"/>
                <a:gd name="connsiteY89" fmla="*/ 65549 h 578002"/>
                <a:gd name="connsiteX90" fmla="*/ 358674 w 606261"/>
                <a:gd name="connsiteY90" fmla="*/ 86391 h 578002"/>
                <a:gd name="connsiteX91" fmla="*/ 428463 w 606261"/>
                <a:gd name="connsiteY91" fmla="*/ 123143 h 578002"/>
                <a:gd name="connsiteX92" fmla="*/ 429897 w 606261"/>
                <a:gd name="connsiteY92" fmla="*/ 124256 h 578002"/>
                <a:gd name="connsiteX93" fmla="*/ 430215 w 606261"/>
                <a:gd name="connsiteY93" fmla="*/ 124575 h 578002"/>
                <a:gd name="connsiteX94" fmla="*/ 478016 w 606261"/>
                <a:gd name="connsiteY94" fmla="*/ 172145 h 578002"/>
                <a:gd name="connsiteX95" fmla="*/ 478016 w 606261"/>
                <a:gd name="connsiteY95" fmla="*/ 172304 h 578002"/>
                <a:gd name="connsiteX96" fmla="*/ 478812 w 606261"/>
                <a:gd name="connsiteY96" fmla="*/ 173099 h 578002"/>
                <a:gd name="connsiteX97" fmla="*/ 585407 w 606261"/>
                <a:gd name="connsiteY97" fmla="*/ 322492 h 578002"/>
                <a:gd name="connsiteX98" fmla="*/ 589072 w 606261"/>
                <a:gd name="connsiteY98" fmla="*/ 321060 h 578002"/>
                <a:gd name="connsiteX99" fmla="*/ 514185 w 606261"/>
                <a:gd name="connsiteY99" fmla="*/ 135393 h 578002"/>
                <a:gd name="connsiteX100" fmla="*/ 377476 w 606261"/>
                <a:gd name="connsiteY100" fmla="*/ 19570 h 578002"/>
                <a:gd name="connsiteX101" fmla="*/ 355966 w 606261"/>
                <a:gd name="connsiteY101" fmla="*/ 160 h 578002"/>
                <a:gd name="connsiteX102" fmla="*/ 382256 w 606261"/>
                <a:gd name="connsiteY102" fmla="*/ 5411 h 578002"/>
                <a:gd name="connsiteX103" fmla="*/ 385602 w 606261"/>
                <a:gd name="connsiteY103" fmla="*/ 7002 h 578002"/>
                <a:gd name="connsiteX104" fmla="*/ 525179 w 606261"/>
                <a:gd name="connsiteY104" fmla="*/ 125211 h 578002"/>
                <a:gd name="connsiteX105" fmla="*/ 527250 w 606261"/>
                <a:gd name="connsiteY105" fmla="*/ 128075 h 578002"/>
                <a:gd name="connsiteX106" fmla="*/ 605802 w 606261"/>
                <a:gd name="connsiteY106" fmla="*/ 322333 h 578002"/>
                <a:gd name="connsiteX107" fmla="*/ 605642 w 606261"/>
                <a:gd name="connsiteY107" fmla="*/ 328060 h 578002"/>
                <a:gd name="connsiteX108" fmla="*/ 601659 w 606261"/>
                <a:gd name="connsiteY108" fmla="*/ 332038 h 578002"/>
                <a:gd name="connsiteX109" fmla="*/ 585566 w 606261"/>
                <a:gd name="connsiteY109" fmla="*/ 338561 h 578002"/>
                <a:gd name="connsiteX110" fmla="*/ 582858 w 606261"/>
                <a:gd name="connsiteY110" fmla="*/ 339038 h 578002"/>
                <a:gd name="connsiteX111" fmla="*/ 576803 w 606261"/>
                <a:gd name="connsiteY111" fmla="*/ 335856 h 578002"/>
                <a:gd name="connsiteX112" fmla="*/ 471802 w 606261"/>
                <a:gd name="connsiteY112" fmla="*/ 188850 h 578002"/>
                <a:gd name="connsiteX113" fmla="*/ 359152 w 606261"/>
                <a:gd name="connsiteY113" fmla="*/ 301809 h 578002"/>
                <a:gd name="connsiteX114" fmla="*/ 418265 w 606261"/>
                <a:gd name="connsiteY114" fmla="*/ 360834 h 578002"/>
                <a:gd name="connsiteX115" fmla="*/ 454594 w 606261"/>
                <a:gd name="connsiteY115" fmla="*/ 354629 h 578002"/>
                <a:gd name="connsiteX116" fmla="*/ 533783 w 606261"/>
                <a:gd name="connsiteY116" fmla="*/ 387244 h 578002"/>
                <a:gd name="connsiteX117" fmla="*/ 566446 w 606261"/>
                <a:gd name="connsiteY117" fmla="*/ 466316 h 578002"/>
                <a:gd name="connsiteX118" fmla="*/ 533783 w 606261"/>
                <a:gd name="connsiteY118" fmla="*/ 545228 h 578002"/>
                <a:gd name="connsiteX119" fmla="*/ 454594 w 606261"/>
                <a:gd name="connsiteY119" fmla="*/ 578002 h 578002"/>
                <a:gd name="connsiteX120" fmla="*/ 375564 w 606261"/>
                <a:gd name="connsiteY120" fmla="*/ 545228 h 578002"/>
                <a:gd name="connsiteX121" fmla="*/ 348955 w 606261"/>
                <a:gd name="connsiteY121" fmla="*/ 429882 h 578002"/>
                <a:gd name="connsiteX122" fmla="*/ 290001 w 606261"/>
                <a:gd name="connsiteY122" fmla="*/ 371016 h 578002"/>
                <a:gd name="connsiteX123" fmla="*/ 165243 w 606261"/>
                <a:gd name="connsiteY123" fmla="*/ 495908 h 578002"/>
                <a:gd name="connsiteX124" fmla="*/ 164446 w 606261"/>
                <a:gd name="connsiteY124" fmla="*/ 496544 h 578002"/>
                <a:gd name="connsiteX125" fmla="*/ 159985 w 606261"/>
                <a:gd name="connsiteY125" fmla="*/ 500999 h 578002"/>
                <a:gd name="connsiteX126" fmla="*/ 155364 w 606261"/>
                <a:gd name="connsiteY126" fmla="*/ 503226 h 578002"/>
                <a:gd name="connsiteX127" fmla="*/ 135766 w 606261"/>
                <a:gd name="connsiteY127" fmla="*/ 508158 h 578002"/>
                <a:gd name="connsiteX128" fmla="*/ 106449 w 606261"/>
                <a:gd name="connsiteY128" fmla="*/ 496067 h 578002"/>
                <a:gd name="connsiteX129" fmla="*/ 99119 w 606261"/>
                <a:gd name="connsiteY129" fmla="*/ 447065 h 578002"/>
                <a:gd name="connsiteX130" fmla="*/ 101191 w 606261"/>
                <a:gd name="connsiteY130" fmla="*/ 442451 h 578002"/>
                <a:gd name="connsiteX131" fmla="*/ 231366 w 606261"/>
                <a:gd name="connsiteY131" fmla="*/ 312628 h 578002"/>
                <a:gd name="connsiteX132" fmla="*/ 148194 w 606261"/>
                <a:gd name="connsiteY132" fmla="*/ 229420 h 578002"/>
                <a:gd name="connsiteX133" fmla="*/ 111707 w 606261"/>
                <a:gd name="connsiteY133" fmla="*/ 235625 h 578002"/>
                <a:gd name="connsiteX134" fmla="*/ 32836 w 606261"/>
                <a:gd name="connsiteY134" fmla="*/ 203010 h 578002"/>
                <a:gd name="connsiteX135" fmla="*/ 8299 w 606261"/>
                <a:gd name="connsiteY135" fmla="*/ 81777 h 578002"/>
                <a:gd name="connsiteX136" fmla="*/ 13716 w 606261"/>
                <a:gd name="connsiteY136" fmla="*/ 77323 h 578002"/>
                <a:gd name="connsiteX137" fmla="*/ 20567 w 606261"/>
                <a:gd name="connsiteY137" fmla="*/ 79391 h 578002"/>
                <a:gd name="connsiteX138" fmla="*/ 73466 w 606261"/>
                <a:gd name="connsiteY138" fmla="*/ 132211 h 578002"/>
                <a:gd name="connsiteX139" fmla="*/ 117602 w 606261"/>
                <a:gd name="connsiteY139" fmla="*/ 129825 h 578002"/>
                <a:gd name="connsiteX140" fmla="*/ 119992 w 606261"/>
                <a:gd name="connsiteY140" fmla="*/ 85596 h 578002"/>
                <a:gd name="connsiteX141" fmla="*/ 67093 w 606261"/>
                <a:gd name="connsiteY141" fmla="*/ 32775 h 578002"/>
                <a:gd name="connsiteX142" fmla="*/ 65022 w 606261"/>
                <a:gd name="connsiteY142" fmla="*/ 26093 h 578002"/>
                <a:gd name="connsiteX143" fmla="*/ 69642 w 606261"/>
                <a:gd name="connsiteY143" fmla="*/ 20684 h 578002"/>
                <a:gd name="connsiteX144" fmla="*/ 111866 w 606261"/>
                <a:gd name="connsiteY144" fmla="*/ 12411 h 578002"/>
                <a:gd name="connsiteX145" fmla="*/ 191055 w 606261"/>
                <a:gd name="connsiteY145" fmla="*/ 45026 h 578002"/>
                <a:gd name="connsiteX146" fmla="*/ 217504 w 606261"/>
                <a:gd name="connsiteY146" fmla="*/ 160371 h 578002"/>
                <a:gd name="connsiteX147" fmla="*/ 300677 w 606261"/>
                <a:gd name="connsiteY147" fmla="*/ 243420 h 578002"/>
                <a:gd name="connsiteX148" fmla="*/ 412529 w 606261"/>
                <a:gd name="connsiteY148" fmla="*/ 131575 h 578002"/>
                <a:gd name="connsiteX149" fmla="*/ 350070 w 606261"/>
                <a:gd name="connsiteY149" fmla="*/ 98801 h 578002"/>
                <a:gd name="connsiteX150" fmla="*/ 347521 w 606261"/>
                <a:gd name="connsiteY150" fmla="*/ 96414 h 578002"/>
                <a:gd name="connsiteX151" fmla="*/ 329835 w 606261"/>
                <a:gd name="connsiteY151" fmla="*/ 71118 h 578002"/>
                <a:gd name="connsiteX152" fmla="*/ 328879 w 606261"/>
                <a:gd name="connsiteY152" fmla="*/ 64595 h 578002"/>
                <a:gd name="connsiteX153" fmla="*/ 347362 w 606261"/>
                <a:gd name="connsiteY153" fmla="*/ 5252 h 578002"/>
                <a:gd name="connsiteX154" fmla="*/ 355966 w 606261"/>
                <a:gd name="connsiteY154" fmla="*/ 160 h 57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06261" h="578002">
                  <a:moveTo>
                    <a:pt x="465419" y="425880"/>
                  </a:moveTo>
                  <a:lnTo>
                    <a:pt x="424940" y="436700"/>
                  </a:lnTo>
                  <a:lnTo>
                    <a:pt x="414103" y="477117"/>
                  </a:lnTo>
                  <a:lnTo>
                    <a:pt x="443746" y="506714"/>
                  </a:lnTo>
                  <a:lnTo>
                    <a:pt x="484225" y="495894"/>
                  </a:lnTo>
                  <a:lnTo>
                    <a:pt x="495062" y="455477"/>
                  </a:lnTo>
                  <a:close/>
                  <a:moveTo>
                    <a:pt x="467651" y="410127"/>
                  </a:moveTo>
                  <a:cubicBezTo>
                    <a:pt x="469722" y="410127"/>
                    <a:pt x="471635" y="410923"/>
                    <a:pt x="472910" y="412355"/>
                  </a:cubicBezTo>
                  <a:lnTo>
                    <a:pt x="508767" y="447998"/>
                  </a:lnTo>
                  <a:cubicBezTo>
                    <a:pt x="510520" y="449907"/>
                    <a:pt x="511317" y="452613"/>
                    <a:pt x="510680" y="455158"/>
                  </a:cubicBezTo>
                  <a:lnTo>
                    <a:pt x="497611" y="503850"/>
                  </a:lnTo>
                  <a:cubicBezTo>
                    <a:pt x="496815" y="506396"/>
                    <a:pt x="494902" y="508464"/>
                    <a:pt x="492193" y="509101"/>
                  </a:cubicBezTo>
                  <a:lnTo>
                    <a:pt x="443427" y="522149"/>
                  </a:lnTo>
                  <a:cubicBezTo>
                    <a:pt x="442789" y="522308"/>
                    <a:pt x="442152" y="522467"/>
                    <a:pt x="441514" y="522467"/>
                  </a:cubicBezTo>
                  <a:cubicBezTo>
                    <a:pt x="439602" y="522467"/>
                    <a:pt x="437690" y="521671"/>
                    <a:pt x="436255" y="520239"/>
                  </a:cubicBezTo>
                  <a:lnTo>
                    <a:pt x="400557" y="484596"/>
                  </a:lnTo>
                  <a:cubicBezTo>
                    <a:pt x="398645" y="482687"/>
                    <a:pt x="397848" y="479981"/>
                    <a:pt x="398645" y="477436"/>
                  </a:cubicBezTo>
                  <a:lnTo>
                    <a:pt x="411713" y="428744"/>
                  </a:lnTo>
                  <a:cubicBezTo>
                    <a:pt x="412350" y="426039"/>
                    <a:pt x="414422" y="424130"/>
                    <a:pt x="416972" y="423493"/>
                  </a:cubicBezTo>
                  <a:lnTo>
                    <a:pt x="465738" y="410286"/>
                  </a:lnTo>
                  <a:cubicBezTo>
                    <a:pt x="466376" y="410127"/>
                    <a:pt x="467013" y="410127"/>
                    <a:pt x="467651" y="410127"/>
                  </a:cubicBezTo>
                  <a:close/>
                  <a:moveTo>
                    <a:pt x="454594" y="369425"/>
                  </a:moveTo>
                  <a:cubicBezTo>
                    <a:pt x="428781" y="369425"/>
                    <a:pt x="404403" y="379608"/>
                    <a:pt x="386080" y="397904"/>
                  </a:cubicBezTo>
                  <a:cubicBezTo>
                    <a:pt x="377795" y="406177"/>
                    <a:pt x="371103" y="415882"/>
                    <a:pt x="366163" y="426860"/>
                  </a:cubicBezTo>
                  <a:lnTo>
                    <a:pt x="365526" y="428291"/>
                  </a:lnTo>
                  <a:cubicBezTo>
                    <a:pt x="365207" y="429087"/>
                    <a:pt x="364888" y="429882"/>
                    <a:pt x="364570" y="430519"/>
                  </a:cubicBezTo>
                  <a:cubicBezTo>
                    <a:pt x="364410" y="430996"/>
                    <a:pt x="364251" y="431473"/>
                    <a:pt x="363932" y="431951"/>
                  </a:cubicBezTo>
                  <a:cubicBezTo>
                    <a:pt x="350548" y="467588"/>
                    <a:pt x="358993" y="507840"/>
                    <a:pt x="386080" y="534727"/>
                  </a:cubicBezTo>
                  <a:cubicBezTo>
                    <a:pt x="404403" y="553024"/>
                    <a:pt x="428781" y="563047"/>
                    <a:pt x="454594" y="563047"/>
                  </a:cubicBezTo>
                  <a:cubicBezTo>
                    <a:pt x="480565" y="563047"/>
                    <a:pt x="504943" y="553024"/>
                    <a:pt x="523267" y="534727"/>
                  </a:cubicBezTo>
                  <a:cubicBezTo>
                    <a:pt x="541431" y="516431"/>
                    <a:pt x="551628" y="492089"/>
                    <a:pt x="551628" y="466316"/>
                  </a:cubicBezTo>
                  <a:cubicBezTo>
                    <a:pt x="551628" y="440383"/>
                    <a:pt x="541431" y="416041"/>
                    <a:pt x="523267" y="397904"/>
                  </a:cubicBezTo>
                  <a:cubicBezTo>
                    <a:pt x="504943" y="379608"/>
                    <a:pt x="480565" y="369425"/>
                    <a:pt x="454594" y="369425"/>
                  </a:cubicBezTo>
                  <a:close/>
                  <a:moveTo>
                    <a:pt x="349114" y="312628"/>
                  </a:moveTo>
                  <a:lnTo>
                    <a:pt x="300836" y="360993"/>
                  </a:lnTo>
                  <a:lnTo>
                    <a:pt x="355010" y="415086"/>
                  </a:lnTo>
                  <a:cubicBezTo>
                    <a:pt x="360586" y="403313"/>
                    <a:pt x="367916" y="392813"/>
                    <a:pt x="376839" y="383744"/>
                  </a:cubicBezTo>
                  <a:cubicBezTo>
                    <a:pt x="384168" y="376426"/>
                    <a:pt x="392453" y="370221"/>
                    <a:pt x="401695" y="365289"/>
                  </a:cubicBezTo>
                  <a:close/>
                  <a:moveTo>
                    <a:pt x="211290" y="175008"/>
                  </a:moveTo>
                  <a:cubicBezTo>
                    <a:pt x="211131" y="175168"/>
                    <a:pt x="211131" y="175327"/>
                    <a:pt x="211131" y="175327"/>
                  </a:cubicBezTo>
                  <a:cubicBezTo>
                    <a:pt x="210972" y="175645"/>
                    <a:pt x="210653" y="176122"/>
                    <a:pt x="210494" y="176440"/>
                  </a:cubicBezTo>
                  <a:cubicBezTo>
                    <a:pt x="209060" y="179145"/>
                    <a:pt x="207466" y="181850"/>
                    <a:pt x="205873" y="184395"/>
                  </a:cubicBezTo>
                  <a:cubicBezTo>
                    <a:pt x="205395" y="185191"/>
                    <a:pt x="204758" y="186145"/>
                    <a:pt x="204120" y="186941"/>
                  </a:cubicBezTo>
                  <a:cubicBezTo>
                    <a:pt x="202686" y="189009"/>
                    <a:pt x="201252" y="191077"/>
                    <a:pt x="199659" y="193146"/>
                  </a:cubicBezTo>
                  <a:cubicBezTo>
                    <a:pt x="199022" y="193941"/>
                    <a:pt x="198544" y="194737"/>
                    <a:pt x="197906" y="195373"/>
                  </a:cubicBezTo>
                  <a:cubicBezTo>
                    <a:pt x="195676" y="198078"/>
                    <a:pt x="193445" y="200623"/>
                    <a:pt x="191055" y="203010"/>
                  </a:cubicBezTo>
                  <a:cubicBezTo>
                    <a:pt x="188665" y="205396"/>
                    <a:pt x="186275" y="207464"/>
                    <a:pt x="183885" y="209533"/>
                  </a:cubicBezTo>
                  <a:cubicBezTo>
                    <a:pt x="183088" y="210169"/>
                    <a:pt x="182292" y="210805"/>
                    <a:pt x="181654" y="211283"/>
                  </a:cubicBezTo>
                  <a:cubicBezTo>
                    <a:pt x="179742" y="212715"/>
                    <a:pt x="177990" y="214146"/>
                    <a:pt x="176078" y="215419"/>
                  </a:cubicBezTo>
                  <a:cubicBezTo>
                    <a:pt x="175122" y="216056"/>
                    <a:pt x="174325" y="216692"/>
                    <a:pt x="173369" y="217328"/>
                  </a:cubicBezTo>
                  <a:cubicBezTo>
                    <a:pt x="171457" y="218442"/>
                    <a:pt x="169545" y="219715"/>
                    <a:pt x="167792" y="220669"/>
                  </a:cubicBezTo>
                  <a:cubicBezTo>
                    <a:pt x="166836" y="221306"/>
                    <a:pt x="165880" y="221783"/>
                    <a:pt x="164924" y="222260"/>
                  </a:cubicBezTo>
                  <a:cubicBezTo>
                    <a:pt x="164287" y="222579"/>
                    <a:pt x="163650" y="223056"/>
                    <a:pt x="163012" y="223374"/>
                  </a:cubicBezTo>
                  <a:lnTo>
                    <a:pt x="241883" y="302127"/>
                  </a:lnTo>
                  <a:lnTo>
                    <a:pt x="290161" y="253921"/>
                  </a:lnTo>
                  <a:close/>
                  <a:moveTo>
                    <a:pt x="424957" y="140325"/>
                  </a:moveTo>
                  <a:lnTo>
                    <a:pt x="308006" y="256944"/>
                  </a:lnTo>
                  <a:cubicBezTo>
                    <a:pt x="307688" y="257898"/>
                    <a:pt x="307210" y="258853"/>
                    <a:pt x="306413" y="259648"/>
                  </a:cubicBezTo>
                  <a:lnTo>
                    <a:pt x="247619" y="318355"/>
                  </a:lnTo>
                  <a:cubicBezTo>
                    <a:pt x="246822" y="318992"/>
                    <a:pt x="246025" y="319628"/>
                    <a:pt x="245069" y="319946"/>
                  </a:cubicBezTo>
                  <a:lnTo>
                    <a:pt x="114256" y="450565"/>
                  </a:lnTo>
                  <a:cubicBezTo>
                    <a:pt x="113937" y="451201"/>
                    <a:pt x="113778" y="451679"/>
                    <a:pt x="113459" y="452156"/>
                  </a:cubicBezTo>
                  <a:cubicBezTo>
                    <a:pt x="106608" y="462656"/>
                    <a:pt x="108042" y="476657"/>
                    <a:pt x="116965" y="485407"/>
                  </a:cubicBezTo>
                  <a:cubicBezTo>
                    <a:pt x="125569" y="494158"/>
                    <a:pt x="140068" y="495590"/>
                    <a:pt x="150425" y="488907"/>
                  </a:cubicBezTo>
                  <a:cubicBezTo>
                    <a:pt x="150903" y="488589"/>
                    <a:pt x="151381" y="488271"/>
                    <a:pt x="151859" y="488112"/>
                  </a:cubicBezTo>
                  <a:lnTo>
                    <a:pt x="154408" y="485566"/>
                  </a:lnTo>
                  <a:cubicBezTo>
                    <a:pt x="154567" y="485566"/>
                    <a:pt x="154567" y="485407"/>
                    <a:pt x="154727" y="485407"/>
                  </a:cubicBezTo>
                  <a:cubicBezTo>
                    <a:pt x="157595" y="482385"/>
                    <a:pt x="333022" y="306900"/>
                    <a:pt x="462242" y="177395"/>
                  </a:cubicBezTo>
                  <a:close/>
                  <a:moveTo>
                    <a:pt x="111866" y="27207"/>
                  </a:moveTo>
                  <a:cubicBezTo>
                    <a:pt x="103103" y="27207"/>
                    <a:pt x="94498" y="28480"/>
                    <a:pt x="86054" y="30707"/>
                  </a:cubicBezTo>
                  <a:lnTo>
                    <a:pt x="132898" y="77482"/>
                  </a:lnTo>
                  <a:cubicBezTo>
                    <a:pt x="134332" y="78914"/>
                    <a:pt x="135129" y="80982"/>
                    <a:pt x="135129" y="83209"/>
                  </a:cubicBezTo>
                  <a:lnTo>
                    <a:pt x="132101" y="137302"/>
                  </a:lnTo>
                  <a:cubicBezTo>
                    <a:pt x="131942" y="141121"/>
                    <a:pt x="128915" y="144144"/>
                    <a:pt x="125091" y="144303"/>
                  </a:cubicBezTo>
                  <a:lnTo>
                    <a:pt x="70917" y="147166"/>
                  </a:lnTo>
                  <a:cubicBezTo>
                    <a:pt x="68846" y="147326"/>
                    <a:pt x="66774" y="146530"/>
                    <a:pt x="65181" y="145098"/>
                  </a:cubicBezTo>
                  <a:lnTo>
                    <a:pt x="18496" y="98324"/>
                  </a:lnTo>
                  <a:cubicBezTo>
                    <a:pt x="9255" y="131734"/>
                    <a:pt x="18337" y="167690"/>
                    <a:pt x="43352" y="192509"/>
                  </a:cubicBezTo>
                  <a:cubicBezTo>
                    <a:pt x="61516" y="210805"/>
                    <a:pt x="85894" y="220828"/>
                    <a:pt x="111707" y="220828"/>
                  </a:cubicBezTo>
                  <a:cubicBezTo>
                    <a:pt x="123975" y="220828"/>
                    <a:pt x="136085" y="218442"/>
                    <a:pt x="147397" y="213987"/>
                  </a:cubicBezTo>
                  <a:lnTo>
                    <a:pt x="148831" y="213510"/>
                  </a:lnTo>
                  <a:cubicBezTo>
                    <a:pt x="149309" y="213351"/>
                    <a:pt x="149947" y="213033"/>
                    <a:pt x="150425" y="212874"/>
                  </a:cubicBezTo>
                  <a:cubicBezTo>
                    <a:pt x="161897" y="207942"/>
                    <a:pt x="171935" y="201100"/>
                    <a:pt x="180380" y="192509"/>
                  </a:cubicBezTo>
                  <a:cubicBezTo>
                    <a:pt x="189780" y="183282"/>
                    <a:pt x="196950" y="172145"/>
                    <a:pt x="201890" y="159576"/>
                  </a:cubicBezTo>
                  <a:lnTo>
                    <a:pt x="202527" y="157826"/>
                  </a:lnTo>
                  <a:cubicBezTo>
                    <a:pt x="202846" y="157349"/>
                    <a:pt x="203005" y="156871"/>
                    <a:pt x="203164" y="156394"/>
                  </a:cubicBezTo>
                  <a:cubicBezTo>
                    <a:pt x="215592" y="121234"/>
                    <a:pt x="206670" y="81777"/>
                    <a:pt x="180539" y="55685"/>
                  </a:cubicBezTo>
                  <a:cubicBezTo>
                    <a:pt x="162216" y="37389"/>
                    <a:pt x="137837" y="27207"/>
                    <a:pt x="111866" y="27207"/>
                  </a:cubicBezTo>
                  <a:close/>
                  <a:moveTo>
                    <a:pt x="359630" y="16070"/>
                  </a:moveTo>
                  <a:lnTo>
                    <a:pt x="344175" y="65549"/>
                  </a:lnTo>
                  <a:lnTo>
                    <a:pt x="358674" y="86391"/>
                  </a:lnTo>
                  <a:lnTo>
                    <a:pt x="428463" y="123143"/>
                  </a:lnTo>
                  <a:cubicBezTo>
                    <a:pt x="428941" y="123461"/>
                    <a:pt x="429419" y="123938"/>
                    <a:pt x="429897" y="124256"/>
                  </a:cubicBezTo>
                  <a:cubicBezTo>
                    <a:pt x="430056" y="124415"/>
                    <a:pt x="430215" y="124415"/>
                    <a:pt x="430215" y="124575"/>
                  </a:cubicBezTo>
                  <a:lnTo>
                    <a:pt x="478016" y="172145"/>
                  </a:lnTo>
                  <a:cubicBezTo>
                    <a:pt x="478016" y="172145"/>
                    <a:pt x="478016" y="172304"/>
                    <a:pt x="478016" y="172304"/>
                  </a:cubicBezTo>
                  <a:cubicBezTo>
                    <a:pt x="478334" y="172622"/>
                    <a:pt x="478494" y="172781"/>
                    <a:pt x="478812" y="173099"/>
                  </a:cubicBezTo>
                  <a:lnTo>
                    <a:pt x="585407" y="322492"/>
                  </a:lnTo>
                  <a:lnTo>
                    <a:pt x="589072" y="321060"/>
                  </a:lnTo>
                  <a:lnTo>
                    <a:pt x="514185" y="135393"/>
                  </a:lnTo>
                  <a:lnTo>
                    <a:pt x="377476" y="19570"/>
                  </a:lnTo>
                  <a:close/>
                  <a:moveTo>
                    <a:pt x="355966" y="160"/>
                  </a:moveTo>
                  <a:lnTo>
                    <a:pt x="382256" y="5411"/>
                  </a:lnTo>
                  <a:cubicBezTo>
                    <a:pt x="383531" y="5729"/>
                    <a:pt x="384646" y="6206"/>
                    <a:pt x="385602" y="7002"/>
                  </a:cubicBezTo>
                  <a:lnTo>
                    <a:pt x="525179" y="125211"/>
                  </a:lnTo>
                  <a:cubicBezTo>
                    <a:pt x="526135" y="126006"/>
                    <a:pt x="526772" y="126961"/>
                    <a:pt x="527250" y="128075"/>
                  </a:cubicBezTo>
                  <a:lnTo>
                    <a:pt x="605802" y="322333"/>
                  </a:lnTo>
                  <a:cubicBezTo>
                    <a:pt x="606439" y="324242"/>
                    <a:pt x="606439" y="326310"/>
                    <a:pt x="605642" y="328060"/>
                  </a:cubicBezTo>
                  <a:cubicBezTo>
                    <a:pt x="604846" y="329810"/>
                    <a:pt x="603412" y="331242"/>
                    <a:pt x="601659" y="332038"/>
                  </a:cubicBezTo>
                  <a:lnTo>
                    <a:pt x="585566" y="338561"/>
                  </a:lnTo>
                  <a:cubicBezTo>
                    <a:pt x="584610" y="338879"/>
                    <a:pt x="583654" y="339038"/>
                    <a:pt x="582858" y="339038"/>
                  </a:cubicBezTo>
                  <a:cubicBezTo>
                    <a:pt x="580468" y="339038"/>
                    <a:pt x="578078" y="337924"/>
                    <a:pt x="576803" y="335856"/>
                  </a:cubicBezTo>
                  <a:lnTo>
                    <a:pt x="471802" y="188850"/>
                  </a:lnTo>
                  <a:cubicBezTo>
                    <a:pt x="436111" y="224647"/>
                    <a:pt x="397074" y="263626"/>
                    <a:pt x="359152" y="301809"/>
                  </a:cubicBezTo>
                  <a:lnTo>
                    <a:pt x="418265" y="360834"/>
                  </a:lnTo>
                  <a:cubicBezTo>
                    <a:pt x="429737" y="356857"/>
                    <a:pt x="442006" y="354629"/>
                    <a:pt x="454594" y="354629"/>
                  </a:cubicBezTo>
                  <a:cubicBezTo>
                    <a:pt x="484548" y="354629"/>
                    <a:pt x="512591" y="366243"/>
                    <a:pt x="533783" y="387244"/>
                  </a:cubicBezTo>
                  <a:cubicBezTo>
                    <a:pt x="554815" y="408404"/>
                    <a:pt x="566446" y="436405"/>
                    <a:pt x="566446" y="466316"/>
                  </a:cubicBezTo>
                  <a:cubicBezTo>
                    <a:pt x="566446" y="496067"/>
                    <a:pt x="554815" y="524227"/>
                    <a:pt x="533783" y="545228"/>
                  </a:cubicBezTo>
                  <a:cubicBezTo>
                    <a:pt x="512591" y="566388"/>
                    <a:pt x="484548" y="578002"/>
                    <a:pt x="454594" y="578002"/>
                  </a:cubicBezTo>
                  <a:cubicBezTo>
                    <a:pt x="424798" y="578002"/>
                    <a:pt x="396596" y="566388"/>
                    <a:pt x="375564" y="545228"/>
                  </a:cubicBezTo>
                  <a:cubicBezTo>
                    <a:pt x="345131" y="514999"/>
                    <a:pt x="335093" y="470134"/>
                    <a:pt x="348955" y="429882"/>
                  </a:cubicBezTo>
                  <a:lnTo>
                    <a:pt x="290001" y="371016"/>
                  </a:lnTo>
                  <a:cubicBezTo>
                    <a:pt x="219416" y="441656"/>
                    <a:pt x="165243" y="495908"/>
                    <a:pt x="165243" y="495908"/>
                  </a:cubicBezTo>
                  <a:cubicBezTo>
                    <a:pt x="164924" y="496067"/>
                    <a:pt x="164765" y="496385"/>
                    <a:pt x="164446" y="496544"/>
                  </a:cubicBezTo>
                  <a:lnTo>
                    <a:pt x="159985" y="500999"/>
                  </a:lnTo>
                  <a:cubicBezTo>
                    <a:pt x="158710" y="502272"/>
                    <a:pt x="157117" y="503067"/>
                    <a:pt x="155364" y="503226"/>
                  </a:cubicBezTo>
                  <a:cubicBezTo>
                    <a:pt x="149309" y="506408"/>
                    <a:pt x="142617" y="508158"/>
                    <a:pt x="135766" y="508158"/>
                  </a:cubicBezTo>
                  <a:cubicBezTo>
                    <a:pt x="124613" y="508158"/>
                    <a:pt x="114256" y="503863"/>
                    <a:pt x="106449" y="496067"/>
                  </a:cubicBezTo>
                  <a:cubicBezTo>
                    <a:pt x="93383" y="483021"/>
                    <a:pt x="90515" y="462975"/>
                    <a:pt x="99119" y="447065"/>
                  </a:cubicBezTo>
                  <a:cubicBezTo>
                    <a:pt x="99279" y="445315"/>
                    <a:pt x="99916" y="443724"/>
                    <a:pt x="101191" y="442451"/>
                  </a:cubicBezTo>
                  <a:lnTo>
                    <a:pt x="231366" y="312628"/>
                  </a:lnTo>
                  <a:lnTo>
                    <a:pt x="148194" y="229420"/>
                  </a:lnTo>
                  <a:cubicBezTo>
                    <a:pt x="136403" y="233556"/>
                    <a:pt x="124135" y="235625"/>
                    <a:pt x="111707" y="235625"/>
                  </a:cubicBezTo>
                  <a:cubicBezTo>
                    <a:pt x="81911" y="235625"/>
                    <a:pt x="53868" y="224010"/>
                    <a:pt x="32836" y="203010"/>
                  </a:cubicBezTo>
                  <a:cubicBezTo>
                    <a:pt x="969" y="171190"/>
                    <a:pt x="-8750" y="123620"/>
                    <a:pt x="8299" y="81777"/>
                  </a:cubicBezTo>
                  <a:cubicBezTo>
                    <a:pt x="9255" y="79550"/>
                    <a:pt x="11326" y="77800"/>
                    <a:pt x="13716" y="77323"/>
                  </a:cubicBezTo>
                  <a:cubicBezTo>
                    <a:pt x="16265" y="76845"/>
                    <a:pt x="18815" y="77641"/>
                    <a:pt x="20567" y="79391"/>
                  </a:cubicBezTo>
                  <a:lnTo>
                    <a:pt x="73466" y="132211"/>
                  </a:lnTo>
                  <a:lnTo>
                    <a:pt x="117602" y="129825"/>
                  </a:lnTo>
                  <a:lnTo>
                    <a:pt x="119992" y="85596"/>
                  </a:lnTo>
                  <a:lnTo>
                    <a:pt x="67093" y="32775"/>
                  </a:lnTo>
                  <a:cubicBezTo>
                    <a:pt x="65340" y="31025"/>
                    <a:pt x="64544" y="28480"/>
                    <a:pt x="65022" y="26093"/>
                  </a:cubicBezTo>
                  <a:cubicBezTo>
                    <a:pt x="65659" y="23707"/>
                    <a:pt x="67252" y="21639"/>
                    <a:pt x="69642" y="20684"/>
                  </a:cubicBezTo>
                  <a:cubicBezTo>
                    <a:pt x="83026" y="15116"/>
                    <a:pt x="97367" y="12411"/>
                    <a:pt x="111866" y="12411"/>
                  </a:cubicBezTo>
                  <a:cubicBezTo>
                    <a:pt x="141821" y="12411"/>
                    <a:pt x="169864" y="24025"/>
                    <a:pt x="191055" y="45026"/>
                  </a:cubicBezTo>
                  <a:cubicBezTo>
                    <a:pt x="221010" y="75095"/>
                    <a:pt x="231366" y="120279"/>
                    <a:pt x="217504" y="160371"/>
                  </a:cubicBezTo>
                  <a:lnTo>
                    <a:pt x="300677" y="243420"/>
                  </a:lnTo>
                  <a:lnTo>
                    <a:pt x="412529" y="131575"/>
                  </a:lnTo>
                  <a:lnTo>
                    <a:pt x="350070" y="98801"/>
                  </a:lnTo>
                  <a:cubicBezTo>
                    <a:pt x="349114" y="98164"/>
                    <a:pt x="348158" y="97369"/>
                    <a:pt x="347521" y="96414"/>
                  </a:cubicBezTo>
                  <a:lnTo>
                    <a:pt x="329835" y="71118"/>
                  </a:lnTo>
                  <a:cubicBezTo>
                    <a:pt x="328560" y="69209"/>
                    <a:pt x="328242" y="66822"/>
                    <a:pt x="328879" y="64595"/>
                  </a:cubicBezTo>
                  <a:lnTo>
                    <a:pt x="347362" y="5252"/>
                  </a:lnTo>
                  <a:cubicBezTo>
                    <a:pt x="348477" y="1592"/>
                    <a:pt x="352142" y="-635"/>
                    <a:pt x="355966" y="160"/>
                  </a:cubicBezTo>
                  <a:close/>
                </a:path>
              </a:pathLst>
            </a:custGeom>
            <a:solidFill>
              <a:srgbClr val="233C5B"/>
            </a:solidFill>
            <a:ln w="3175">
              <a:solidFill>
                <a:srgbClr val="233C5B"/>
              </a:solidFill>
            </a:ln>
          </p:spPr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86241360-817A-49F5-AADD-06C0F5DC1FF2}"/>
              </a:ext>
            </a:extLst>
          </p:cNvPr>
          <p:cNvGrpSpPr/>
          <p:nvPr/>
        </p:nvGrpSpPr>
        <p:grpSpPr>
          <a:xfrm>
            <a:off x="428037" y="946677"/>
            <a:ext cx="8145049" cy="493359"/>
            <a:chOff x="428037" y="946677"/>
            <a:chExt cx="8145049" cy="493359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ABE980EB-7FAB-4C2A-ACB6-471F7B95A0CD}"/>
                </a:ext>
              </a:extLst>
            </p:cNvPr>
            <p:cNvSpPr/>
            <p:nvPr/>
          </p:nvSpPr>
          <p:spPr>
            <a:xfrm>
              <a:off x="655186" y="1024079"/>
              <a:ext cx="7690752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</a:t>
              </a:r>
            </a:p>
          </p:txBody>
        </p:sp>
        <p:sp>
          <p:nvSpPr>
            <p:cNvPr id="63" name="矩形: 圆角 62">
              <a:extLst>
                <a:ext uri="{FF2B5EF4-FFF2-40B4-BE49-F238E27FC236}">
                  <a16:creationId xmlns:a16="http://schemas.microsoft.com/office/drawing/2014/main" id="{C6B34A58-ABAF-474E-9107-7114321136AA}"/>
                </a:ext>
              </a:extLst>
            </p:cNvPr>
            <p:cNvSpPr/>
            <p:nvPr/>
          </p:nvSpPr>
          <p:spPr>
            <a:xfrm>
              <a:off x="428037" y="946677"/>
              <a:ext cx="8145049" cy="493359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138C6C1E-B7AE-4E27-8A87-D77B2DDFF12C}"/>
              </a:ext>
            </a:extLst>
          </p:cNvPr>
          <p:cNvGrpSpPr/>
          <p:nvPr/>
        </p:nvGrpSpPr>
        <p:grpSpPr>
          <a:xfrm>
            <a:off x="4277879" y="2016100"/>
            <a:ext cx="445366" cy="66613"/>
            <a:chOff x="2412330" y="1944092"/>
            <a:chExt cx="445366" cy="66613"/>
          </a:xfrm>
        </p:grpSpPr>
        <p:sp>
          <p:nvSpPr>
            <p:cNvPr id="65" name="矩形: 圆角 64">
              <a:extLst>
                <a:ext uri="{FF2B5EF4-FFF2-40B4-BE49-F238E27FC236}">
                  <a16:creationId xmlns:a16="http://schemas.microsoft.com/office/drawing/2014/main" id="{BCCA82D5-8051-4EF8-9630-07BCBA465209}"/>
                </a:ext>
              </a:extLst>
            </p:cNvPr>
            <p:cNvSpPr/>
            <p:nvPr/>
          </p:nvSpPr>
          <p:spPr>
            <a:xfrm>
              <a:off x="2412330" y="1944092"/>
              <a:ext cx="196819" cy="66613"/>
            </a:xfrm>
            <a:prstGeom prst="roundRect">
              <a:avLst>
                <a:gd name="adj" fmla="val 50000"/>
              </a:avLst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: 圆角 65">
              <a:extLst>
                <a:ext uri="{FF2B5EF4-FFF2-40B4-BE49-F238E27FC236}">
                  <a16:creationId xmlns:a16="http://schemas.microsoft.com/office/drawing/2014/main" id="{01AD221E-1FDA-487A-B209-9AC076CED3E3}"/>
                </a:ext>
              </a:extLst>
            </p:cNvPr>
            <p:cNvSpPr/>
            <p:nvPr/>
          </p:nvSpPr>
          <p:spPr>
            <a:xfrm>
              <a:off x="2661252" y="1944092"/>
              <a:ext cx="77727" cy="66613"/>
            </a:xfrm>
            <a:prstGeom prst="roundRect">
              <a:avLst>
                <a:gd name="adj" fmla="val 50000"/>
              </a:avLst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>
              <a:extLst>
                <a:ext uri="{FF2B5EF4-FFF2-40B4-BE49-F238E27FC236}">
                  <a16:creationId xmlns:a16="http://schemas.microsoft.com/office/drawing/2014/main" id="{2673B222-E8C4-46D2-A6B7-75734DC426B6}"/>
                </a:ext>
              </a:extLst>
            </p:cNvPr>
            <p:cNvSpPr/>
            <p:nvPr/>
          </p:nvSpPr>
          <p:spPr>
            <a:xfrm>
              <a:off x="2791083" y="1944092"/>
              <a:ext cx="66613" cy="66613"/>
            </a:xfrm>
            <a:prstGeom prst="ellipse">
              <a:avLst/>
            </a:prstGeom>
            <a:solidFill>
              <a:srgbClr val="1728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514101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>
            <a:extLst>
              <a:ext uri="{FF2B5EF4-FFF2-40B4-BE49-F238E27FC236}">
                <a16:creationId xmlns:a16="http://schemas.microsoft.com/office/drawing/2014/main" id="{4C68B9D9-76E0-4D74-B8BC-03DF1B1FBA6B}"/>
              </a:ext>
            </a:extLst>
          </p:cNvPr>
          <p:cNvGrpSpPr/>
          <p:nvPr/>
        </p:nvGrpSpPr>
        <p:grpSpPr>
          <a:xfrm>
            <a:off x="-1" y="0"/>
            <a:ext cx="9003716" cy="2808288"/>
            <a:chOff x="-1" y="0"/>
            <a:chExt cx="9003716" cy="2808288"/>
          </a:xfrm>
        </p:grpSpPr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F76C490F-7E2D-4943-B43A-A5FBB29665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999" b="41215"/>
            <a:stretch/>
          </p:blipFill>
          <p:spPr>
            <a:xfrm>
              <a:off x="0" y="0"/>
              <a:ext cx="9003715" cy="2808288"/>
            </a:xfrm>
            <a:prstGeom prst="rect">
              <a:avLst/>
            </a:prstGeom>
          </p:spPr>
        </p:pic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A6BC50BE-6C63-4636-A896-04FF334A8A8C}"/>
                </a:ext>
              </a:extLst>
            </p:cNvPr>
            <p:cNvSpPr/>
            <p:nvPr/>
          </p:nvSpPr>
          <p:spPr>
            <a:xfrm>
              <a:off x="-1" y="0"/>
              <a:ext cx="9001125" cy="2808288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2B23BFD6-2F25-4978-8347-C0EC77345AD9}"/>
              </a:ext>
            </a:extLst>
          </p:cNvPr>
          <p:cNvGrpSpPr/>
          <p:nvPr/>
        </p:nvGrpSpPr>
        <p:grpSpPr>
          <a:xfrm>
            <a:off x="4750786" y="2914104"/>
            <a:ext cx="4000118" cy="1485196"/>
            <a:chOff x="4750786" y="2914104"/>
            <a:chExt cx="4000118" cy="1485196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90A2D15-D7DC-4FA7-B4BA-316BE7D7649D}"/>
                </a:ext>
              </a:extLst>
            </p:cNvPr>
            <p:cNvSpPr/>
            <p:nvPr/>
          </p:nvSpPr>
          <p:spPr>
            <a:xfrm>
              <a:off x="6171199" y="2914104"/>
              <a:ext cx="11592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肌肉放松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50BAD580-B023-4BB2-B455-2E062D96D861}"/>
                </a:ext>
              </a:extLst>
            </p:cNvPr>
            <p:cNvSpPr/>
            <p:nvPr/>
          </p:nvSpPr>
          <p:spPr>
            <a:xfrm>
              <a:off x="4750786" y="3445193"/>
              <a:ext cx="400011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它使人恐惧不安，甚至让人陷入对死亡或发疯的恐惧。它使人恐惧不安，甚至让人陷入对死亡或发疯的恐惧。它使人恐惧不安，甚至让人陷入对死亡或发疯的恐惧。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0ECC14E8-5884-434C-9CB1-732EE72F192F}"/>
                </a:ext>
              </a:extLst>
            </p:cNvPr>
            <p:cNvGrpSpPr/>
            <p:nvPr/>
          </p:nvGrpSpPr>
          <p:grpSpPr>
            <a:xfrm>
              <a:off x="6528162" y="3315619"/>
              <a:ext cx="445366" cy="66613"/>
              <a:chOff x="2412330" y="1944092"/>
              <a:chExt cx="445366" cy="66613"/>
            </a:xfrm>
          </p:grpSpPr>
          <p:sp>
            <p:nvSpPr>
              <p:cNvPr id="19" name="矩形: 圆角 18">
                <a:extLst>
                  <a:ext uri="{FF2B5EF4-FFF2-40B4-BE49-F238E27FC236}">
                    <a16:creationId xmlns:a16="http://schemas.microsoft.com/office/drawing/2014/main" id="{A3C741F8-E320-4E1C-AE61-940C1C1682FF}"/>
                  </a:ext>
                </a:extLst>
              </p:cNvPr>
              <p:cNvSpPr/>
              <p:nvPr/>
            </p:nvSpPr>
            <p:spPr>
              <a:xfrm>
                <a:off x="2412330" y="1944092"/>
                <a:ext cx="196819" cy="66613"/>
              </a:xfrm>
              <a:prstGeom prst="roundRect">
                <a:avLst>
                  <a:gd name="adj" fmla="val 50000"/>
                </a:avLst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A47782C7-571B-43AF-BEA2-6AD5103AF5C1}"/>
                  </a:ext>
                </a:extLst>
              </p:cNvPr>
              <p:cNvSpPr/>
              <p:nvPr/>
            </p:nvSpPr>
            <p:spPr>
              <a:xfrm>
                <a:off x="2661252" y="1944092"/>
                <a:ext cx="77727" cy="66613"/>
              </a:xfrm>
              <a:prstGeom prst="roundRect">
                <a:avLst>
                  <a:gd name="adj" fmla="val 50000"/>
                </a:avLst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F3FC70B7-84CE-4287-9EBB-02F54A1CA2B4}"/>
                  </a:ext>
                </a:extLst>
              </p:cNvPr>
              <p:cNvSpPr/>
              <p:nvPr/>
            </p:nvSpPr>
            <p:spPr>
              <a:xfrm>
                <a:off x="2791083" y="1944092"/>
                <a:ext cx="66613" cy="66613"/>
              </a:xfrm>
              <a:prstGeom prst="ellipse">
                <a:avLst/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71589CC-0712-460A-8D90-6F2D8FA13E59}"/>
              </a:ext>
            </a:extLst>
          </p:cNvPr>
          <p:cNvGrpSpPr/>
          <p:nvPr/>
        </p:nvGrpSpPr>
        <p:grpSpPr>
          <a:xfrm>
            <a:off x="250223" y="2914104"/>
            <a:ext cx="4000118" cy="1485196"/>
            <a:chOff x="250223" y="2914104"/>
            <a:chExt cx="4000118" cy="1485196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DA23D50-DCC6-419B-86FF-83F05883ED94}"/>
                </a:ext>
              </a:extLst>
            </p:cNvPr>
            <p:cNvSpPr/>
            <p:nvPr/>
          </p:nvSpPr>
          <p:spPr>
            <a:xfrm>
              <a:off x="1670636" y="2914104"/>
              <a:ext cx="115929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b="1" spc="300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肌肉放松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F83DB378-3C3A-42E1-8AD3-834F6A80209F}"/>
                </a:ext>
              </a:extLst>
            </p:cNvPr>
            <p:cNvSpPr/>
            <p:nvPr/>
          </p:nvSpPr>
          <p:spPr>
            <a:xfrm>
              <a:off x="250223" y="3445193"/>
              <a:ext cx="4000118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它使人恐惧不安，甚至让人陷入对死亡或发疯的恐惧。它使人恐惧不安，甚至让人陷入对死亡或发疯的恐惧。它使人恐惧不安，甚至让人陷入对死亡或发疯的恐惧。</a:t>
              </a:r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BA4EECD4-1486-4E6F-8628-E04E61B23DF1}"/>
                </a:ext>
              </a:extLst>
            </p:cNvPr>
            <p:cNvGrpSpPr/>
            <p:nvPr/>
          </p:nvGrpSpPr>
          <p:grpSpPr>
            <a:xfrm>
              <a:off x="2027599" y="3315619"/>
              <a:ext cx="445366" cy="66613"/>
              <a:chOff x="2412330" y="1944092"/>
              <a:chExt cx="445366" cy="66613"/>
            </a:xfrm>
          </p:grpSpPr>
          <p:sp>
            <p:nvSpPr>
              <p:cNvPr id="15" name="矩形: 圆角 14">
                <a:extLst>
                  <a:ext uri="{FF2B5EF4-FFF2-40B4-BE49-F238E27FC236}">
                    <a16:creationId xmlns:a16="http://schemas.microsoft.com/office/drawing/2014/main" id="{B50C1CF8-E8C1-4FE4-AC76-75B9A2BA8314}"/>
                  </a:ext>
                </a:extLst>
              </p:cNvPr>
              <p:cNvSpPr/>
              <p:nvPr/>
            </p:nvSpPr>
            <p:spPr>
              <a:xfrm>
                <a:off x="2412330" y="1944092"/>
                <a:ext cx="196819" cy="66613"/>
              </a:xfrm>
              <a:prstGeom prst="roundRect">
                <a:avLst>
                  <a:gd name="adj" fmla="val 50000"/>
                </a:avLst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: 圆角 15">
                <a:extLst>
                  <a:ext uri="{FF2B5EF4-FFF2-40B4-BE49-F238E27FC236}">
                    <a16:creationId xmlns:a16="http://schemas.microsoft.com/office/drawing/2014/main" id="{46F6715F-8241-4849-A350-A6CF6E60DE27}"/>
                  </a:ext>
                </a:extLst>
              </p:cNvPr>
              <p:cNvSpPr/>
              <p:nvPr/>
            </p:nvSpPr>
            <p:spPr>
              <a:xfrm>
                <a:off x="2661252" y="1944092"/>
                <a:ext cx="77727" cy="66613"/>
              </a:xfrm>
              <a:prstGeom prst="roundRect">
                <a:avLst>
                  <a:gd name="adj" fmla="val 50000"/>
                </a:avLst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81EE8BBB-5BD7-4284-835E-15FC4162651C}"/>
                  </a:ext>
                </a:extLst>
              </p:cNvPr>
              <p:cNvSpPr/>
              <p:nvPr/>
            </p:nvSpPr>
            <p:spPr>
              <a:xfrm>
                <a:off x="2791083" y="1944092"/>
                <a:ext cx="66613" cy="66613"/>
              </a:xfrm>
              <a:prstGeom prst="ellipse">
                <a:avLst/>
              </a:prstGeom>
              <a:solidFill>
                <a:srgbClr val="17283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BC21D034-0C3C-4CBA-A418-BC65DEDD3407}"/>
              </a:ext>
            </a:extLst>
          </p:cNvPr>
          <p:cNvCxnSpPr>
            <a:cxnSpLocks/>
          </p:cNvCxnSpPr>
          <p:nvPr/>
        </p:nvCxnSpPr>
        <p:spPr>
          <a:xfrm>
            <a:off x="4500563" y="2950429"/>
            <a:ext cx="0" cy="1873983"/>
          </a:xfrm>
          <a:prstGeom prst="line">
            <a:avLst/>
          </a:prstGeom>
          <a:ln>
            <a:solidFill>
              <a:srgbClr val="3054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66D640E9-C539-4649-B8F5-6864FB07449C}"/>
              </a:ext>
            </a:extLst>
          </p:cNvPr>
          <p:cNvGrpSpPr/>
          <p:nvPr/>
        </p:nvGrpSpPr>
        <p:grpSpPr>
          <a:xfrm>
            <a:off x="493135" y="1800077"/>
            <a:ext cx="8014854" cy="1007144"/>
            <a:chOff x="493135" y="1800077"/>
            <a:chExt cx="8014854" cy="1007144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B28CA31-45FF-492B-9F3E-9AB3A05E156C}"/>
                </a:ext>
              </a:extLst>
            </p:cNvPr>
            <p:cNvSpPr/>
            <p:nvPr/>
          </p:nvSpPr>
          <p:spPr>
            <a:xfrm>
              <a:off x="493135" y="1800077"/>
              <a:ext cx="8014854" cy="1007144"/>
            </a:xfrm>
            <a:prstGeom prst="rect">
              <a:avLst/>
            </a:prstGeom>
            <a:solidFill>
              <a:srgbClr val="305480">
                <a:alpha val="8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5F0C1ACF-36BB-4786-8894-6D713EA041E3}"/>
                </a:ext>
              </a:extLst>
            </p:cNvPr>
            <p:cNvSpPr/>
            <p:nvPr/>
          </p:nvSpPr>
          <p:spPr>
            <a:xfrm>
              <a:off x="813605" y="1965082"/>
              <a:ext cx="1066318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即刻应对 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F0D2443-3AD6-4228-9982-DF43536BF67C}"/>
                </a:ext>
              </a:extLst>
            </p:cNvPr>
            <p:cNvSpPr/>
            <p:nvPr/>
          </p:nvSpPr>
          <p:spPr>
            <a:xfrm>
              <a:off x="804080" y="2334439"/>
              <a:ext cx="7370105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它使人恐惧不安，甚至让人陷入对死亡或发疯的恐惧它使人恐惧不安</a:t>
              </a: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E78B2A26-B718-424E-9C75-7999E5F92E45}"/>
                </a:ext>
              </a:extLst>
            </p:cNvPr>
            <p:cNvCxnSpPr>
              <a:cxnSpLocks/>
            </p:cNvCxnSpPr>
            <p:nvPr/>
          </p:nvCxnSpPr>
          <p:spPr>
            <a:xfrm>
              <a:off x="902625" y="2318504"/>
              <a:ext cx="287785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3CCEE123-623D-4190-B9BD-0003A5EEB0B9}"/>
                </a:ext>
              </a:extLst>
            </p:cNvPr>
            <p:cNvCxnSpPr>
              <a:cxnSpLocks/>
            </p:cNvCxnSpPr>
            <p:nvPr/>
          </p:nvCxnSpPr>
          <p:spPr>
            <a:xfrm>
              <a:off x="900113" y="2318504"/>
              <a:ext cx="125587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34003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57575B3-2230-4020-9490-08F4B3394763}"/>
              </a:ext>
            </a:extLst>
          </p:cNvPr>
          <p:cNvSpPr/>
          <p:nvPr/>
        </p:nvSpPr>
        <p:spPr>
          <a:xfrm rot="2700000">
            <a:off x="-1434976" y="1430441"/>
            <a:ext cx="9114117" cy="3280329"/>
          </a:xfrm>
          <a:prstGeom prst="rect">
            <a:avLst/>
          </a:prstGeom>
          <a:solidFill>
            <a:srgbClr val="1D4B7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D35DA64-6C80-43FE-A609-F2633E3FF7A1}"/>
              </a:ext>
            </a:extLst>
          </p:cNvPr>
          <p:cNvGrpSpPr/>
          <p:nvPr/>
        </p:nvGrpSpPr>
        <p:grpSpPr>
          <a:xfrm>
            <a:off x="36066" y="1603451"/>
            <a:ext cx="3954893" cy="1545378"/>
            <a:chOff x="36066" y="1603451"/>
            <a:chExt cx="3954893" cy="154537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20215B2-78FC-483A-8E99-D13F51A81430}"/>
                </a:ext>
              </a:extLst>
            </p:cNvPr>
            <p:cNvGrpSpPr/>
            <p:nvPr/>
          </p:nvGrpSpPr>
          <p:grpSpPr>
            <a:xfrm>
              <a:off x="180082" y="1603451"/>
              <a:ext cx="3810877" cy="1545378"/>
              <a:chOff x="180082" y="1603451"/>
              <a:chExt cx="3810877" cy="1545378"/>
            </a:xfrm>
          </p:grpSpPr>
          <p:sp>
            <p:nvSpPr>
              <p:cNvPr id="25" name="文本框 34">
                <a:extLst>
                  <a:ext uri="{FF2B5EF4-FFF2-40B4-BE49-F238E27FC236}">
                    <a16:creationId xmlns:a16="http://schemas.microsoft.com/office/drawing/2014/main" id="{1D071F1D-23D3-4EA6-8755-3D61F6271A9E}"/>
                  </a:ext>
                </a:extLst>
              </p:cNvPr>
              <p:cNvSpPr txBox="1"/>
              <p:nvPr/>
            </p:nvSpPr>
            <p:spPr>
              <a:xfrm>
                <a:off x="1692250" y="1603451"/>
                <a:ext cx="1080120" cy="1545378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en-US" altLang="zh-CN" sz="9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2</a:t>
                </a:r>
                <a:endParaRPr lang="zh-CN" altLang="en-US" sz="8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CC9CD228-C17F-46FF-97B4-BF4E16F71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082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18DF84A-E920-474A-AC83-8A0B59E67C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887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A2D4190-63A0-4F00-B01D-C5E8FFEA6A3F}"/>
              </a:ext>
            </a:extLst>
          </p:cNvPr>
          <p:cNvGrpSpPr/>
          <p:nvPr/>
        </p:nvGrpSpPr>
        <p:grpSpPr>
          <a:xfrm>
            <a:off x="1503274" y="3503454"/>
            <a:ext cx="4401444" cy="560493"/>
            <a:chOff x="1503274" y="3503454"/>
            <a:chExt cx="4401444" cy="560493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503274" y="3773248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0EFFD1-4744-413F-BF15-8C2E1120B48D}"/>
                </a:ext>
              </a:extLst>
            </p:cNvPr>
            <p:cNvGrpSpPr/>
            <p:nvPr/>
          </p:nvGrpSpPr>
          <p:grpSpPr>
            <a:xfrm>
              <a:off x="1647290" y="3503454"/>
              <a:ext cx="4257428" cy="560493"/>
              <a:chOff x="1647290" y="3503454"/>
              <a:chExt cx="4257428" cy="560493"/>
            </a:xfrm>
          </p:grpSpPr>
          <p:sp>
            <p:nvSpPr>
              <p:cNvPr id="31" name="文本框 34">
                <a:extLst>
                  <a:ext uri="{FF2B5EF4-FFF2-40B4-BE49-F238E27FC236}">
                    <a16:creationId xmlns:a16="http://schemas.microsoft.com/office/drawing/2014/main" id="{EE223473-6B22-4CAE-85E7-B6E9D9EC8B2F}"/>
                  </a:ext>
                </a:extLst>
              </p:cNvPr>
              <p:cNvSpPr txBox="1"/>
              <p:nvPr/>
            </p:nvSpPr>
            <p:spPr>
              <a:xfrm>
                <a:off x="2538429" y="3503454"/>
                <a:ext cx="2475151" cy="560493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黑体" pitchFamily="2" charset="-122"/>
                    <a:ea typeface="黑体" pitchFamily="2" charset="-122"/>
                    <a:cs typeface="+mn-ea"/>
                    <a:sym typeface="+mn-lt"/>
                  </a:rPr>
                  <a:t>焦虑的本质</a:t>
                </a:r>
                <a:endParaRPr lang="zh-CN" altLang="en-US" sz="2800" dirty="0">
                  <a:solidFill>
                    <a:schemeClr val="bg1"/>
                  </a:solidFill>
                  <a:latin typeface="黑体" pitchFamily="2" charset="-122"/>
                  <a:ea typeface="黑体" pitchFamily="2" charset="-122"/>
                  <a:cs typeface="+mn-ea"/>
                  <a:sym typeface="+mn-lt"/>
                </a:endParaRP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6E770D8-45FE-4D4B-851E-B2C5AB4B3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7290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EC84468-3B14-4BF8-B636-5D2E74142B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6646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1233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 形 61">
            <a:extLst>
              <a:ext uri="{FF2B5EF4-FFF2-40B4-BE49-F238E27FC236}">
                <a16:creationId xmlns:a16="http://schemas.microsoft.com/office/drawing/2014/main" id="{72307B4F-E5A9-42EE-89F8-6ABEF595D104}"/>
              </a:ext>
            </a:extLst>
          </p:cNvPr>
          <p:cNvSpPr/>
          <p:nvPr/>
        </p:nvSpPr>
        <p:spPr>
          <a:xfrm rot="11465163">
            <a:off x="-1587742" y="2931735"/>
            <a:ext cx="3228170" cy="3228170"/>
          </a:xfrm>
          <a:prstGeom prst="corner">
            <a:avLst>
              <a:gd name="adj1" fmla="val 38787"/>
              <a:gd name="adj2" fmla="val 38180"/>
            </a:avLst>
          </a:prstGeom>
          <a:solidFill>
            <a:srgbClr val="30548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69E2AB1-24E0-428C-9584-7A2B46204919}"/>
              </a:ext>
            </a:extLst>
          </p:cNvPr>
          <p:cNvCxnSpPr>
            <a:cxnSpLocks/>
          </p:cNvCxnSpPr>
          <p:nvPr/>
        </p:nvCxnSpPr>
        <p:spPr>
          <a:xfrm>
            <a:off x="4500562" y="0"/>
            <a:ext cx="0" cy="5040313"/>
          </a:xfrm>
          <a:prstGeom prst="line">
            <a:avLst/>
          </a:prstGeom>
          <a:ln w="38100">
            <a:solidFill>
              <a:srgbClr val="3054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CF6D9D1-2064-4E63-BDBC-BD8CCC24F6D0}"/>
              </a:ext>
            </a:extLst>
          </p:cNvPr>
          <p:cNvGrpSpPr/>
          <p:nvPr/>
        </p:nvGrpSpPr>
        <p:grpSpPr>
          <a:xfrm>
            <a:off x="748978" y="2300235"/>
            <a:ext cx="2969656" cy="1500445"/>
            <a:chOff x="748978" y="2300235"/>
            <a:chExt cx="2969656" cy="1500445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8A6C6627-6415-4ED5-BB1E-4D78697C8395}"/>
                </a:ext>
              </a:extLst>
            </p:cNvPr>
            <p:cNvSpPr/>
            <p:nvPr/>
          </p:nvSpPr>
          <p:spPr>
            <a:xfrm>
              <a:off x="748978" y="2300235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0E971648-C682-4E98-B2AD-26554EE35CA7}"/>
                </a:ext>
              </a:extLst>
            </p:cNvPr>
            <p:cNvSpPr/>
            <p:nvPr/>
          </p:nvSpPr>
          <p:spPr>
            <a:xfrm>
              <a:off x="951858" y="2782321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AEE59A10-E497-4EE6-A03A-73B920062507}"/>
                </a:ext>
              </a:extLst>
            </p:cNvPr>
            <p:cNvSpPr/>
            <p:nvPr/>
          </p:nvSpPr>
          <p:spPr>
            <a:xfrm>
              <a:off x="1284758" y="2456819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1D8A40AE-8E99-4F13-8BE5-DBEA327A41DC}"/>
                </a:ext>
              </a:extLst>
            </p:cNvPr>
            <p:cNvCxnSpPr>
              <a:cxnSpLocks/>
            </p:cNvCxnSpPr>
            <p:nvPr/>
          </p:nvCxnSpPr>
          <p:spPr>
            <a:xfrm>
              <a:off x="1118971" y="2750143"/>
              <a:ext cx="170859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64136038-ACFF-4DC6-8532-9888BCC7E6BE}"/>
                </a:ext>
              </a:extLst>
            </p:cNvPr>
            <p:cNvSpPr txBox="1"/>
            <p:nvPr/>
          </p:nvSpPr>
          <p:spPr>
            <a:xfrm>
              <a:off x="856990" y="2364486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303467D7-BAC1-4AC6-8B39-24168C08536B}"/>
              </a:ext>
            </a:extLst>
          </p:cNvPr>
          <p:cNvGrpSpPr/>
          <p:nvPr/>
        </p:nvGrpSpPr>
        <p:grpSpPr>
          <a:xfrm>
            <a:off x="3708474" y="3001310"/>
            <a:ext cx="839522" cy="94868"/>
            <a:chOff x="3708474" y="3001310"/>
            <a:chExt cx="839522" cy="94868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8EEA297-D96C-44AE-98A2-8648B5C8E214}"/>
                </a:ext>
              </a:extLst>
            </p:cNvPr>
            <p:cNvCxnSpPr>
              <a:cxnSpLocks/>
            </p:cNvCxnSpPr>
            <p:nvPr/>
          </p:nvCxnSpPr>
          <p:spPr>
            <a:xfrm>
              <a:off x="3708474" y="3050458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F168E34-CF47-410A-9B54-73D68E616933}"/>
                </a:ext>
              </a:extLst>
            </p:cNvPr>
            <p:cNvSpPr/>
            <p:nvPr/>
          </p:nvSpPr>
          <p:spPr>
            <a:xfrm>
              <a:off x="4453128" y="3001310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DB3B3BC0-A76C-4D20-88D2-7A386B12EC72}"/>
              </a:ext>
            </a:extLst>
          </p:cNvPr>
          <p:cNvGrpSpPr/>
          <p:nvPr/>
        </p:nvGrpSpPr>
        <p:grpSpPr>
          <a:xfrm>
            <a:off x="3708474" y="888546"/>
            <a:ext cx="839522" cy="94868"/>
            <a:chOff x="3708474" y="888546"/>
            <a:chExt cx="839522" cy="94868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8CF0B6E-3A11-4723-B4FE-082E38F0D4F9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>
              <a:off x="3708474" y="935980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DE18528-2BDF-4776-9475-7390C6E7090D}"/>
                </a:ext>
              </a:extLst>
            </p:cNvPr>
            <p:cNvSpPr/>
            <p:nvPr/>
          </p:nvSpPr>
          <p:spPr>
            <a:xfrm>
              <a:off x="4453128" y="888546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37F183D-5CCF-42D1-B21F-9468A7486C1F}"/>
              </a:ext>
            </a:extLst>
          </p:cNvPr>
          <p:cNvGrpSpPr/>
          <p:nvPr/>
        </p:nvGrpSpPr>
        <p:grpSpPr>
          <a:xfrm>
            <a:off x="748978" y="185757"/>
            <a:ext cx="2969656" cy="1500445"/>
            <a:chOff x="748978" y="185757"/>
            <a:chExt cx="2969656" cy="1500445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7C148CF3-B772-4B89-9BC2-D8F0C2E4CBFA}"/>
                </a:ext>
              </a:extLst>
            </p:cNvPr>
            <p:cNvSpPr/>
            <p:nvPr/>
          </p:nvSpPr>
          <p:spPr>
            <a:xfrm>
              <a:off x="748978" y="185757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ABEA4B9-99EA-4108-A54F-989F8908E277}"/>
                </a:ext>
              </a:extLst>
            </p:cNvPr>
            <p:cNvSpPr/>
            <p:nvPr/>
          </p:nvSpPr>
          <p:spPr>
            <a:xfrm>
              <a:off x="951858" y="667843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D0BE557-C3F1-48F7-9474-EF842CBFCD18}"/>
                </a:ext>
              </a:extLst>
            </p:cNvPr>
            <p:cNvSpPr/>
            <p:nvPr/>
          </p:nvSpPr>
          <p:spPr>
            <a:xfrm>
              <a:off x="1284758" y="342341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5ACF0E0-A248-456B-9DA7-08DA5DF1C036}"/>
                </a:ext>
              </a:extLst>
            </p:cNvPr>
            <p:cNvCxnSpPr>
              <a:cxnSpLocks/>
            </p:cNvCxnSpPr>
            <p:nvPr/>
          </p:nvCxnSpPr>
          <p:spPr>
            <a:xfrm>
              <a:off x="1118971" y="635665"/>
              <a:ext cx="170859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ADC3E9F-FE3E-4012-9E13-D128B03D5D7C}"/>
                </a:ext>
              </a:extLst>
            </p:cNvPr>
            <p:cNvSpPr txBox="1"/>
            <p:nvPr/>
          </p:nvSpPr>
          <p:spPr>
            <a:xfrm>
              <a:off x="856990" y="250008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78A0F16B-4876-4199-AE9D-0881EDE924F0}"/>
              </a:ext>
            </a:extLst>
          </p:cNvPr>
          <p:cNvGrpSpPr/>
          <p:nvPr/>
        </p:nvGrpSpPr>
        <p:grpSpPr>
          <a:xfrm>
            <a:off x="4453128" y="1945785"/>
            <a:ext cx="839522" cy="94868"/>
            <a:chOff x="4453128" y="1945785"/>
            <a:chExt cx="839522" cy="94868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F11E3E9-3D73-48DE-9004-99B15CE7FB12}"/>
                </a:ext>
              </a:extLst>
            </p:cNvPr>
            <p:cNvSpPr/>
            <p:nvPr/>
          </p:nvSpPr>
          <p:spPr>
            <a:xfrm>
              <a:off x="4453128" y="1945785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BD2BD4C7-7F6B-4267-9BEE-DFB2E1F159A2}"/>
                </a:ext>
              </a:extLst>
            </p:cNvPr>
            <p:cNvCxnSpPr>
              <a:cxnSpLocks/>
            </p:cNvCxnSpPr>
            <p:nvPr/>
          </p:nvCxnSpPr>
          <p:spPr>
            <a:xfrm>
              <a:off x="4547996" y="1993219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B61A43FE-513C-4C7A-A54A-5E4C082AD88D}"/>
              </a:ext>
            </a:extLst>
          </p:cNvPr>
          <p:cNvGrpSpPr/>
          <p:nvPr/>
        </p:nvGrpSpPr>
        <p:grpSpPr>
          <a:xfrm>
            <a:off x="5282491" y="1242996"/>
            <a:ext cx="2969656" cy="1500445"/>
            <a:chOff x="5282491" y="1242996"/>
            <a:chExt cx="2969656" cy="1500445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154B0983-E9ED-4F51-8C31-05EDE77F07B7}"/>
                </a:ext>
              </a:extLst>
            </p:cNvPr>
            <p:cNvSpPr/>
            <p:nvPr/>
          </p:nvSpPr>
          <p:spPr>
            <a:xfrm>
              <a:off x="5282491" y="1242996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7FE1C16F-BEC8-45B6-A83B-629B0492C021}"/>
                </a:ext>
              </a:extLst>
            </p:cNvPr>
            <p:cNvSpPr/>
            <p:nvPr/>
          </p:nvSpPr>
          <p:spPr>
            <a:xfrm>
              <a:off x="5485371" y="1725082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727D0CC8-0BD2-40FF-B15C-0FFCC13EF506}"/>
                </a:ext>
              </a:extLst>
            </p:cNvPr>
            <p:cNvSpPr/>
            <p:nvPr/>
          </p:nvSpPr>
          <p:spPr>
            <a:xfrm>
              <a:off x="5818271" y="1399580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5294AD5B-B9E2-4854-8068-D9201C8C1E9C}"/>
                </a:ext>
              </a:extLst>
            </p:cNvPr>
            <p:cNvCxnSpPr>
              <a:cxnSpLocks/>
            </p:cNvCxnSpPr>
            <p:nvPr/>
          </p:nvCxnSpPr>
          <p:spPr>
            <a:xfrm>
              <a:off x="5652484" y="1688713"/>
              <a:ext cx="170859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C40CE5B-BB36-4AA0-A780-C9A9681BC389}"/>
                </a:ext>
              </a:extLst>
            </p:cNvPr>
            <p:cNvSpPr txBox="1"/>
            <p:nvPr/>
          </p:nvSpPr>
          <p:spPr>
            <a:xfrm>
              <a:off x="5390503" y="1307247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52D5BC4-00DD-44C9-9F2F-9BB7DD6A2A0B}"/>
              </a:ext>
            </a:extLst>
          </p:cNvPr>
          <p:cNvGrpSpPr/>
          <p:nvPr/>
        </p:nvGrpSpPr>
        <p:grpSpPr>
          <a:xfrm>
            <a:off x="4453128" y="4056898"/>
            <a:ext cx="839522" cy="94868"/>
            <a:chOff x="4453128" y="4056898"/>
            <a:chExt cx="839522" cy="94868"/>
          </a:xfrm>
        </p:grpSpPr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D800832-B9C8-4F93-940D-456342143587}"/>
                </a:ext>
              </a:extLst>
            </p:cNvPr>
            <p:cNvCxnSpPr>
              <a:cxnSpLocks/>
            </p:cNvCxnSpPr>
            <p:nvPr/>
          </p:nvCxnSpPr>
          <p:spPr>
            <a:xfrm>
              <a:off x="4547996" y="4107698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39858899-4DA7-45A4-8D4B-8FD8322AF5A1}"/>
                </a:ext>
              </a:extLst>
            </p:cNvPr>
            <p:cNvSpPr/>
            <p:nvPr/>
          </p:nvSpPr>
          <p:spPr>
            <a:xfrm>
              <a:off x="4453128" y="4056898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589195E-3A46-4F6F-92AD-6C9EFB1DAF44}"/>
              </a:ext>
            </a:extLst>
          </p:cNvPr>
          <p:cNvGrpSpPr/>
          <p:nvPr/>
        </p:nvGrpSpPr>
        <p:grpSpPr>
          <a:xfrm>
            <a:off x="5282491" y="3357475"/>
            <a:ext cx="2969656" cy="1500445"/>
            <a:chOff x="5282491" y="3357475"/>
            <a:chExt cx="2969656" cy="1500445"/>
          </a:xfrm>
        </p:grpSpPr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EF39A31D-8329-48AC-98EB-BF282EE97A4F}"/>
                </a:ext>
              </a:extLst>
            </p:cNvPr>
            <p:cNvSpPr/>
            <p:nvPr/>
          </p:nvSpPr>
          <p:spPr>
            <a:xfrm>
              <a:off x="5282491" y="3357475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1F415B27-9F14-4050-91CE-184C9E8156D3}"/>
                </a:ext>
              </a:extLst>
            </p:cNvPr>
            <p:cNvSpPr/>
            <p:nvPr/>
          </p:nvSpPr>
          <p:spPr>
            <a:xfrm>
              <a:off x="5485371" y="3839561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C33382B-EA6C-4E32-A5C1-D3A6A54AD140}"/>
                </a:ext>
              </a:extLst>
            </p:cNvPr>
            <p:cNvSpPr/>
            <p:nvPr/>
          </p:nvSpPr>
          <p:spPr>
            <a:xfrm>
              <a:off x="5818271" y="3514059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01DD6479-2A32-475F-8F83-CB24C027B258}"/>
                </a:ext>
              </a:extLst>
            </p:cNvPr>
            <p:cNvCxnSpPr>
              <a:cxnSpLocks/>
            </p:cNvCxnSpPr>
            <p:nvPr/>
          </p:nvCxnSpPr>
          <p:spPr>
            <a:xfrm>
              <a:off x="5724698" y="3803192"/>
              <a:ext cx="1636383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FCD7C967-E48C-4492-849B-DD7EAADF9D30}"/>
                </a:ext>
              </a:extLst>
            </p:cNvPr>
            <p:cNvSpPr txBox="1"/>
            <p:nvPr/>
          </p:nvSpPr>
          <p:spPr>
            <a:xfrm>
              <a:off x="5390503" y="3421726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3" name="L 形 62">
            <a:extLst>
              <a:ext uri="{FF2B5EF4-FFF2-40B4-BE49-F238E27FC236}">
                <a16:creationId xmlns:a16="http://schemas.microsoft.com/office/drawing/2014/main" id="{CC1354EA-5C06-4955-98E3-8CB699DC265F}"/>
              </a:ext>
            </a:extLst>
          </p:cNvPr>
          <p:cNvSpPr/>
          <p:nvPr/>
        </p:nvSpPr>
        <p:spPr>
          <a:xfrm rot="12677093">
            <a:off x="6995087" y="44852"/>
            <a:ext cx="1408164" cy="1408164"/>
          </a:xfrm>
          <a:prstGeom prst="corner">
            <a:avLst>
              <a:gd name="adj1" fmla="val 38787"/>
              <a:gd name="adj2" fmla="val 38180"/>
            </a:avLst>
          </a:prstGeom>
          <a:solidFill>
            <a:srgbClr val="30548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28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L 形 61">
            <a:extLst>
              <a:ext uri="{FF2B5EF4-FFF2-40B4-BE49-F238E27FC236}">
                <a16:creationId xmlns:a16="http://schemas.microsoft.com/office/drawing/2014/main" id="{72307B4F-E5A9-42EE-89F8-6ABEF595D104}"/>
              </a:ext>
            </a:extLst>
          </p:cNvPr>
          <p:cNvSpPr/>
          <p:nvPr/>
        </p:nvSpPr>
        <p:spPr>
          <a:xfrm rot="11700000">
            <a:off x="5153233" y="3060939"/>
            <a:ext cx="3228170" cy="3228170"/>
          </a:xfrm>
          <a:prstGeom prst="corner">
            <a:avLst>
              <a:gd name="adj1" fmla="val 38787"/>
              <a:gd name="adj2" fmla="val 38180"/>
            </a:avLst>
          </a:prstGeom>
          <a:solidFill>
            <a:srgbClr val="30548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69E2AB1-24E0-428C-9584-7A2B46204919}"/>
              </a:ext>
            </a:extLst>
          </p:cNvPr>
          <p:cNvCxnSpPr>
            <a:cxnSpLocks/>
          </p:cNvCxnSpPr>
          <p:nvPr/>
        </p:nvCxnSpPr>
        <p:spPr>
          <a:xfrm>
            <a:off x="4500562" y="0"/>
            <a:ext cx="0" cy="5040313"/>
          </a:xfrm>
          <a:prstGeom prst="line">
            <a:avLst/>
          </a:prstGeom>
          <a:ln w="38100">
            <a:solidFill>
              <a:srgbClr val="30548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>
            <a:extLst>
              <a:ext uri="{FF2B5EF4-FFF2-40B4-BE49-F238E27FC236}">
                <a16:creationId xmlns:a16="http://schemas.microsoft.com/office/drawing/2014/main" id="{6EF54F4F-24E3-4A4D-A058-09E21AFDDA26}"/>
              </a:ext>
            </a:extLst>
          </p:cNvPr>
          <p:cNvGrpSpPr/>
          <p:nvPr/>
        </p:nvGrpSpPr>
        <p:grpSpPr>
          <a:xfrm>
            <a:off x="748978" y="2550824"/>
            <a:ext cx="2969656" cy="1667580"/>
            <a:chOff x="748978" y="2550824"/>
            <a:chExt cx="2969656" cy="1667580"/>
          </a:xfrm>
        </p:grpSpPr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8A6C6627-6415-4ED5-BB1E-4D78697C8395}"/>
                </a:ext>
              </a:extLst>
            </p:cNvPr>
            <p:cNvSpPr/>
            <p:nvPr/>
          </p:nvSpPr>
          <p:spPr>
            <a:xfrm>
              <a:off x="748978" y="2566773"/>
              <a:ext cx="2969656" cy="1651631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128D4097-91F4-49C6-8487-61852D924593}"/>
                </a:ext>
              </a:extLst>
            </p:cNvPr>
            <p:cNvGrpSpPr/>
            <p:nvPr/>
          </p:nvGrpSpPr>
          <p:grpSpPr>
            <a:xfrm>
              <a:off x="904424" y="2645062"/>
              <a:ext cx="2658764" cy="1279609"/>
              <a:chOff x="951858" y="2456819"/>
              <a:chExt cx="2658764" cy="1279609"/>
            </a:xfrm>
          </p:grpSpPr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0E971648-C682-4E98-B2AD-26554EE35CA7}"/>
                  </a:ext>
                </a:extLst>
              </p:cNvPr>
              <p:cNvSpPr/>
              <p:nvPr/>
            </p:nvSpPr>
            <p:spPr>
              <a:xfrm>
                <a:off x="951858" y="2782321"/>
                <a:ext cx="2658764" cy="95410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它的特点是害怕在一些场所或情境出现惊恐发作。比如离家远的地方、高速公路上行车、餐厅排队。</a:t>
                </a:r>
              </a:p>
            </p:txBody>
          </p:sp>
          <p:sp>
            <p:nvSpPr>
              <p:cNvPr id="46" name="矩形 45">
                <a:extLst>
                  <a:ext uri="{FF2B5EF4-FFF2-40B4-BE49-F238E27FC236}">
                    <a16:creationId xmlns:a16="http://schemas.microsoft.com/office/drawing/2014/main" id="{AEE59A10-E497-4EE6-A03A-73B920062507}"/>
                  </a:ext>
                </a:extLst>
              </p:cNvPr>
              <p:cNvSpPr/>
              <p:nvPr/>
            </p:nvSpPr>
            <p:spPr>
              <a:xfrm>
                <a:off x="1284758" y="2456819"/>
                <a:ext cx="191966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dist"/>
                <a:r>
                  <a:rPr lang="zh-CN" altLang="en-US" b="1" dirty="0">
                    <a:solidFill>
                      <a:srgbClr val="17283D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广场恐惧症</a:t>
                </a:r>
                <a:endParaRPr lang="zh-CN" altLang="en-US" b="1" dirty="0">
                  <a:solidFill>
                    <a:srgbClr val="17283D"/>
                  </a:solidFill>
                </a:endParaRPr>
              </a:p>
            </p:txBody>
          </p:sp>
          <p:cxnSp>
            <p:nvCxnSpPr>
              <p:cNvPr id="47" name="直接连接符 46">
                <a:extLst>
                  <a:ext uri="{FF2B5EF4-FFF2-40B4-BE49-F238E27FC236}">
                    <a16:creationId xmlns:a16="http://schemas.microsoft.com/office/drawing/2014/main" id="{1D8A40AE-8E99-4F13-8BE5-DBEA327A41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18971" y="2750143"/>
                <a:ext cx="2085447" cy="0"/>
              </a:xfrm>
              <a:prstGeom prst="line">
                <a:avLst/>
              </a:prstGeom>
              <a:ln w="3175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64136038-ACFF-4DC6-8532-9888BCC7E6BE}"/>
                </a:ext>
              </a:extLst>
            </p:cNvPr>
            <p:cNvSpPr txBox="1"/>
            <p:nvPr/>
          </p:nvSpPr>
          <p:spPr>
            <a:xfrm>
              <a:off x="856990" y="2550824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C9BB10C-65DD-41A4-B338-BB48E58721E2}"/>
              </a:ext>
            </a:extLst>
          </p:cNvPr>
          <p:cNvGrpSpPr/>
          <p:nvPr/>
        </p:nvGrpSpPr>
        <p:grpSpPr>
          <a:xfrm>
            <a:off x="3708474" y="3345155"/>
            <a:ext cx="839522" cy="94868"/>
            <a:chOff x="3708474" y="3345155"/>
            <a:chExt cx="839522" cy="94868"/>
          </a:xfrm>
        </p:grpSpPr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28EEA297-D96C-44AE-98A2-8648B5C8E214}"/>
                </a:ext>
              </a:extLst>
            </p:cNvPr>
            <p:cNvCxnSpPr>
              <a:cxnSpLocks/>
            </p:cNvCxnSpPr>
            <p:nvPr/>
          </p:nvCxnSpPr>
          <p:spPr>
            <a:xfrm>
              <a:off x="3708474" y="3394303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EF168E34-CF47-410A-9B54-73D68E616933}"/>
                </a:ext>
              </a:extLst>
            </p:cNvPr>
            <p:cNvSpPr/>
            <p:nvPr/>
          </p:nvSpPr>
          <p:spPr>
            <a:xfrm>
              <a:off x="4453128" y="3345155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263171D4-92BB-493C-B6AA-FF312FA2D280}"/>
              </a:ext>
            </a:extLst>
          </p:cNvPr>
          <p:cNvGrpSpPr/>
          <p:nvPr/>
        </p:nvGrpSpPr>
        <p:grpSpPr>
          <a:xfrm>
            <a:off x="3708474" y="888546"/>
            <a:ext cx="839522" cy="94868"/>
            <a:chOff x="3708474" y="888546"/>
            <a:chExt cx="839522" cy="94868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88CF0B6E-3A11-4723-B4FE-082E38F0D4F9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>
              <a:off x="3708474" y="935980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DDE18528-2BDF-4776-9475-7390C6E7090D}"/>
                </a:ext>
              </a:extLst>
            </p:cNvPr>
            <p:cNvSpPr/>
            <p:nvPr/>
          </p:nvSpPr>
          <p:spPr>
            <a:xfrm>
              <a:off x="4453128" y="888546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E605035A-667A-49B6-A26E-52BDEFDDF821}"/>
              </a:ext>
            </a:extLst>
          </p:cNvPr>
          <p:cNvGrpSpPr/>
          <p:nvPr/>
        </p:nvGrpSpPr>
        <p:grpSpPr>
          <a:xfrm>
            <a:off x="748978" y="185757"/>
            <a:ext cx="2969656" cy="1500445"/>
            <a:chOff x="748978" y="185757"/>
            <a:chExt cx="2969656" cy="1500445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7C148CF3-B772-4B89-9BC2-D8F0C2E4CBFA}"/>
                </a:ext>
              </a:extLst>
            </p:cNvPr>
            <p:cNvSpPr/>
            <p:nvPr/>
          </p:nvSpPr>
          <p:spPr>
            <a:xfrm>
              <a:off x="748978" y="185757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ABEA4B9-99EA-4108-A54F-989F8908E277}"/>
                </a:ext>
              </a:extLst>
            </p:cNvPr>
            <p:cNvSpPr/>
            <p:nvPr/>
          </p:nvSpPr>
          <p:spPr>
            <a:xfrm>
              <a:off x="951858" y="667843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D0BE557-C3F1-48F7-9474-EF842CBFCD18}"/>
                </a:ext>
              </a:extLst>
            </p:cNvPr>
            <p:cNvSpPr/>
            <p:nvPr/>
          </p:nvSpPr>
          <p:spPr>
            <a:xfrm>
              <a:off x="1284758" y="342341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5ACF0E0-A248-456B-9DA7-08DA5DF1C036}"/>
                </a:ext>
              </a:extLst>
            </p:cNvPr>
            <p:cNvCxnSpPr>
              <a:cxnSpLocks/>
            </p:cNvCxnSpPr>
            <p:nvPr/>
          </p:nvCxnSpPr>
          <p:spPr>
            <a:xfrm>
              <a:off x="1118971" y="635665"/>
              <a:ext cx="170859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ADC3E9F-FE3E-4012-9E13-D128B03D5D7C}"/>
                </a:ext>
              </a:extLst>
            </p:cNvPr>
            <p:cNvSpPr txBox="1"/>
            <p:nvPr/>
          </p:nvSpPr>
          <p:spPr>
            <a:xfrm>
              <a:off x="856990" y="250008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52AFA57-152A-4422-809B-E11EA26E0335}"/>
              </a:ext>
            </a:extLst>
          </p:cNvPr>
          <p:cNvGrpSpPr/>
          <p:nvPr/>
        </p:nvGrpSpPr>
        <p:grpSpPr>
          <a:xfrm>
            <a:off x="4453128" y="2079054"/>
            <a:ext cx="839522" cy="94868"/>
            <a:chOff x="4453128" y="2079054"/>
            <a:chExt cx="839522" cy="94868"/>
          </a:xfrm>
        </p:grpSpPr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3F11E3E9-3D73-48DE-9004-99B15CE7FB12}"/>
                </a:ext>
              </a:extLst>
            </p:cNvPr>
            <p:cNvSpPr/>
            <p:nvPr/>
          </p:nvSpPr>
          <p:spPr>
            <a:xfrm>
              <a:off x="4453128" y="2079054"/>
              <a:ext cx="94868" cy="94868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17283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BD2BD4C7-7F6B-4267-9BEE-DFB2E1F159A2}"/>
                </a:ext>
              </a:extLst>
            </p:cNvPr>
            <p:cNvCxnSpPr>
              <a:cxnSpLocks/>
            </p:cNvCxnSpPr>
            <p:nvPr/>
          </p:nvCxnSpPr>
          <p:spPr>
            <a:xfrm>
              <a:off x="4547996" y="2126488"/>
              <a:ext cx="744654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477E8B7-5873-4237-8C0E-71683B8C66CE}"/>
              </a:ext>
            </a:extLst>
          </p:cNvPr>
          <p:cNvGrpSpPr/>
          <p:nvPr/>
        </p:nvGrpSpPr>
        <p:grpSpPr>
          <a:xfrm>
            <a:off x="5282491" y="1376265"/>
            <a:ext cx="2969656" cy="1500445"/>
            <a:chOff x="5282491" y="1376265"/>
            <a:chExt cx="2969656" cy="1500445"/>
          </a:xfrm>
        </p:grpSpPr>
        <p:sp>
          <p:nvSpPr>
            <p:cNvPr id="35" name="矩形: 圆角 34">
              <a:extLst>
                <a:ext uri="{FF2B5EF4-FFF2-40B4-BE49-F238E27FC236}">
                  <a16:creationId xmlns:a16="http://schemas.microsoft.com/office/drawing/2014/main" id="{154B0983-E9ED-4F51-8C31-05EDE77F07B7}"/>
                </a:ext>
              </a:extLst>
            </p:cNvPr>
            <p:cNvSpPr/>
            <p:nvPr/>
          </p:nvSpPr>
          <p:spPr>
            <a:xfrm>
              <a:off x="5282491" y="1376265"/>
              <a:ext cx="2969656" cy="1500445"/>
            </a:xfrm>
            <a:prstGeom prst="roundRect">
              <a:avLst>
                <a:gd name="adj" fmla="val 5848"/>
              </a:avLst>
            </a:prstGeom>
            <a:solidFill>
              <a:schemeClr val="bg1">
                <a:lumMod val="8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7FE1C16F-BEC8-45B6-A83B-629B0492C021}"/>
                </a:ext>
              </a:extLst>
            </p:cNvPr>
            <p:cNvSpPr/>
            <p:nvPr/>
          </p:nvSpPr>
          <p:spPr>
            <a:xfrm>
              <a:off x="5485371" y="1858351"/>
              <a:ext cx="2658764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它的特点是害怕在一些场所或情境出现惊恐发作。比如离家远的地方、高速公路上行车、餐厅排队。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727D0CC8-0BD2-40FF-B15C-0FFCC13EF506}"/>
                </a:ext>
              </a:extLst>
            </p:cNvPr>
            <p:cNvSpPr/>
            <p:nvPr/>
          </p:nvSpPr>
          <p:spPr>
            <a:xfrm>
              <a:off x="5818271" y="1532849"/>
              <a:ext cx="15428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zh-CN" altLang="en-US" b="1" dirty="0">
                  <a:solidFill>
                    <a:srgbClr val="17283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广场恐惧症</a:t>
              </a:r>
              <a:endParaRPr lang="zh-CN" altLang="en-US" b="1" dirty="0">
                <a:solidFill>
                  <a:srgbClr val="17283D"/>
                </a:solidFill>
              </a:endParaRPr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5294AD5B-B9E2-4854-8068-D9201C8C1E9C}"/>
                </a:ext>
              </a:extLst>
            </p:cNvPr>
            <p:cNvCxnSpPr>
              <a:cxnSpLocks/>
            </p:cNvCxnSpPr>
            <p:nvPr/>
          </p:nvCxnSpPr>
          <p:spPr>
            <a:xfrm>
              <a:off x="5652484" y="1821982"/>
              <a:ext cx="1708597" cy="0"/>
            </a:xfrm>
            <a:prstGeom prst="line">
              <a:avLst/>
            </a:prstGeom>
            <a:ln w="317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C40CE5B-BB36-4AA0-A780-C9A9681BC389}"/>
                </a:ext>
              </a:extLst>
            </p:cNvPr>
            <p:cNvSpPr txBox="1"/>
            <p:nvPr/>
          </p:nvSpPr>
          <p:spPr>
            <a:xfrm>
              <a:off x="5390503" y="1440516"/>
              <a:ext cx="527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i="1" dirty="0">
                  <a:solidFill>
                    <a:srgbClr val="3054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6</a:t>
              </a:r>
              <a:endParaRPr lang="zh-CN" altLang="en-US" sz="2800" b="1" i="1" dirty="0">
                <a:solidFill>
                  <a:srgbClr val="30548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3" name="L 形 62">
            <a:extLst>
              <a:ext uri="{FF2B5EF4-FFF2-40B4-BE49-F238E27FC236}">
                <a16:creationId xmlns:a16="http://schemas.microsoft.com/office/drawing/2014/main" id="{CC1354EA-5C06-4955-98E3-8CB699DC265F}"/>
              </a:ext>
            </a:extLst>
          </p:cNvPr>
          <p:cNvSpPr/>
          <p:nvPr/>
        </p:nvSpPr>
        <p:spPr>
          <a:xfrm rot="11700000">
            <a:off x="-433854" y="4086223"/>
            <a:ext cx="1408164" cy="1408164"/>
          </a:xfrm>
          <a:prstGeom prst="corner">
            <a:avLst>
              <a:gd name="adj1" fmla="val 38787"/>
              <a:gd name="adj2" fmla="val 38180"/>
            </a:avLst>
          </a:prstGeom>
          <a:solidFill>
            <a:srgbClr val="30548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L 形 41">
            <a:extLst>
              <a:ext uri="{FF2B5EF4-FFF2-40B4-BE49-F238E27FC236}">
                <a16:creationId xmlns:a16="http://schemas.microsoft.com/office/drawing/2014/main" id="{BB353B1E-076E-42EE-B669-91E8428ED3AF}"/>
              </a:ext>
            </a:extLst>
          </p:cNvPr>
          <p:cNvSpPr/>
          <p:nvPr/>
        </p:nvSpPr>
        <p:spPr>
          <a:xfrm rot="11700000">
            <a:off x="7010653" y="472020"/>
            <a:ext cx="891775" cy="891775"/>
          </a:xfrm>
          <a:prstGeom prst="corner">
            <a:avLst>
              <a:gd name="adj1" fmla="val 38787"/>
              <a:gd name="adj2" fmla="val 38180"/>
            </a:avLst>
          </a:prstGeom>
          <a:solidFill>
            <a:srgbClr val="305480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1576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4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5A4F81AB-418C-45AA-A4C8-E798C95D7209}"/>
              </a:ext>
            </a:extLst>
          </p:cNvPr>
          <p:cNvGrpSpPr/>
          <p:nvPr/>
        </p:nvGrpSpPr>
        <p:grpSpPr>
          <a:xfrm>
            <a:off x="-1" y="-1"/>
            <a:ext cx="9001125" cy="5063133"/>
            <a:chOff x="-1" y="-1"/>
            <a:chExt cx="9001125" cy="5063133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41C8103-9371-4F95-B573-1A3E6EFEC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551" b="7551"/>
            <a:stretch/>
          </p:blipFill>
          <p:spPr>
            <a:xfrm>
              <a:off x="-1" y="-1"/>
              <a:ext cx="9001125" cy="5063133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36E4918-CD87-4C92-9156-DF01052FADB5}"/>
                </a:ext>
              </a:extLst>
            </p:cNvPr>
            <p:cNvSpPr/>
            <p:nvPr/>
          </p:nvSpPr>
          <p:spPr>
            <a:xfrm>
              <a:off x="0" y="0"/>
              <a:ext cx="9001124" cy="5063132"/>
            </a:xfrm>
            <a:prstGeom prst="rect">
              <a:avLst/>
            </a:prstGeom>
            <a:solidFill>
              <a:schemeClr val="bg1"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1FB62B7E-687D-44E0-A123-3998D3B2461C}"/>
              </a:ext>
            </a:extLst>
          </p:cNvPr>
          <p:cNvSpPr/>
          <p:nvPr/>
        </p:nvSpPr>
        <p:spPr>
          <a:xfrm rot="2700000">
            <a:off x="-1728891" y="1428236"/>
            <a:ext cx="9074739" cy="3247557"/>
          </a:xfrm>
          <a:prstGeom prst="rect">
            <a:avLst/>
          </a:prstGeom>
          <a:solidFill>
            <a:schemeClr val="bg1">
              <a:lumMod val="6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57575B3-2230-4020-9490-08F4B3394763}"/>
              </a:ext>
            </a:extLst>
          </p:cNvPr>
          <p:cNvSpPr/>
          <p:nvPr/>
        </p:nvSpPr>
        <p:spPr>
          <a:xfrm rot="2700000">
            <a:off x="-1434976" y="1430441"/>
            <a:ext cx="9114117" cy="3280329"/>
          </a:xfrm>
          <a:prstGeom prst="rect">
            <a:avLst/>
          </a:prstGeom>
          <a:solidFill>
            <a:srgbClr val="1D4B7E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2D3FA4D-8054-4CDE-968B-69A92C7D600C}"/>
              </a:ext>
            </a:extLst>
          </p:cNvPr>
          <p:cNvSpPr/>
          <p:nvPr/>
        </p:nvSpPr>
        <p:spPr>
          <a:xfrm rot="13500000">
            <a:off x="2384793" y="330066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B74F967-2F33-4018-A8E8-DE7144E71D47}"/>
              </a:ext>
            </a:extLst>
          </p:cNvPr>
          <p:cNvSpPr/>
          <p:nvPr/>
        </p:nvSpPr>
        <p:spPr>
          <a:xfrm rot="13500000">
            <a:off x="209814" y="462261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41AAE2-C4D6-4588-8F4E-99B88EA5385B}"/>
              </a:ext>
            </a:extLst>
          </p:cNvPr>
          <p:cNvSpPr/>
          <p:nvPr/>
        </p:nvSpPr>
        <p:spPr>
          <a:xfrm rot="13500000">
            <a:off x="7684128" y="407723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FC778EB-29BE-4AE9-81A7-0E9F4B0CD26F}"/>
              </a:ext>
            </a:extLst>
          </p:cNvPr>
          <p:cNvSpPr/>
          <p:nvPr/>
        </p:nvSpPr>
        <p:spPr>
          <a:xfrm rot="13500000">
            <a:off x="7641588" y="2568960"/>
            <a:ext cx="1836055" cy="110293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0CF4095E-B66A-453E-8D79-659EDB613738}"/>
              </a:ext>
            </a:extLst>
          </p:cNvPr>
          <p:cNvSpPr/>
          <p:nvPr/>
        </p:nvSpPr>
        <p:spPr>
          <a:xfrm rot="13500000">
            <a:off x="6192577" y="184446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7BE3A843-DAEA-4EE9-8A78-0C1EF4F6BAEC}"/>
              </a:ext>
            </a:extLst>
          </p:cNvPr>
          <p:cNvSpPr/>
          <p:nvPr/>
        </p:nvSpPr>
        <p:spPr>
          <a:xfrm rot="13500000">
            <a:off x="8334396" y="2683673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34C27176-2A78-48FF-888E-8C87A414435A}"/>
              </a:ext>
            </a:extLst>
          </p:cNvPr>
          <p:cNvSpPr/>
          <p:nvPr/>
        </p:nvSpPr>
        <p:spPr>
          <a:xfrm rot="13500000">
            <a:off x="5824446" y="232553"/>
            <a:ext cx="1562390" cy="45719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FE064B88-789F-4BDC-BFF8-A1551D44C024}"/>
              </a:ext>
            </a:extLst>
          </p:cNvPr>
          <p:cNvSpPr/>
          <p:nvPr/>
        </p:nvSpPr>
        <p:spPr>
          <a:xfrm rot="13500000">
            <a:off x="3539401" y="-420282"/>
            <a:ext cx="1762664" cy="61506"/>
          </a:xfrm>
          <a:prstGeom prst="rect">
            <a:avLst/>
          </a:prstGeom>
          <a:gradFill flip="none" rotWithShape="1">
            <a:gsLst>
              <a:gs pos="25000">
                <a:srgbClr val="1D4B7E">
                  <a:alpha val="0"/>
                </a:srgbClr>
              </a:gs>
              <a:gs pos="100000">
                <a:srgbClr val="1D4B7E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D35DA64-6C80-43FE-A609-F2633E3FF7A1}"/>
              </a:ext>
            </a:extLst>
          </p:cNvPr>
          <p:cNvGrpSpPr/>
          <p:nvPr/>
        </p:nvGrpSpPr>
        <p:grpSpPr>
          <a:xfrm>
            <a:off x="36066" y="1603451"/>
            <a:ext cx="3954893" cy="1545378"/>
            <a:chOff x="36066" y="1603451"/>
            <a:chExt cx="3954893" cy="1545378"/>
          </a:xfrm>
        </p:grpSpPr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F47A2FC1-12AD-49DE-BC47-EE016450BC4A}"/>
                </a:ext>
              </a:extLst>
            </p:cNvPr>
            <p:cNvSpPr/>
            <p:nvPr/>
          </p:nvSpPr>
          <p:spPr>
            <a:xfrm>
              <a:off x="36066" y="2304132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F20215B2-78FC-483A-8E99-D13F51A81430}"/>
                </a:ext>
              </a:extLst>
            </p:cNvPr>
            <p:cNvGrpSpPr/>
            <p:nvPr/>
          </p:nvGrpSpPr>
          <p:grpSpPr>
            <a:xfrm>
              <a:off x="180082" y="1603451"/>
              <a:ext cx="3810877" cy="1545378"/>
              <a:chOff x="180082" y="1603451"/>
              <a:chExt cx="3810877" cy="1545378"/>
            </a:xfrm>
          </p:grpSpPr>
          <p:sp>
            <p:nvSpPr>
              <p:cNvPr id="25" name="文本框 34">
                <a:extLst>
                  <a:ext uri="{FF2B5EF4-FFF2-40B4-BE49-F238E27FC236}">
                    <a16:creationId xmlns:a16="http://schemas.microsoft.com/office/drawing/2014/main" id="{1D071F1D-23D3-4EA6-8755-3D61F6271A9E}"/>
                  </a:ext>
                </a:extLst>
              </p:cNvPr>
              <p:cNvSpPr txBox="1"/>
              <p:nvPr/>
            </p:nvSpPr>
            <p:spPr>
              <a:xfrm>
                <a:off x="1692250" y="1603451"/>
                <a:ext cx="1080120" cy="1545378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en-US" altLang="zh-CN" sz="9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3</a:t>
                </a:r>
                <a:endParaRPr lang="zh-CN" altLang="en-US" sz="8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cxnSp>
            <p:nvCxnSpPr>
              <p:cNvPr id="3" name="直接连接符 2">
                <a:extLst>
                  <a:ext uri="{FF2B5EF4-FFF2-40B4-BE49-F238E27FC236}">
                    <a16:creationId xmlns:a16="http://schemas.microsoft.com/office/drawing/2014/main" id="{CC9CD228-C17F-46FF-97B4-BF4E16F71D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0082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118DF84A-E920-474A-AC83-8A0B59E67C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42887" y="2376140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A2D4190-63A0-4F00-B01D-C5E8FFEA6A3F}"/>
              </a:ext>
            </a:extLst>
          </p:cNvPr>
          <p:cNvGrpSpPr/>
          <p:nvPr/>
        </p:nvGrpSpPr>
        <p:grpSpPr>
          <a:xfrm>
            <a:off x="1503274" y="3503454"/>
            <a:ext cx="4401444" cy="560493"/>
            <a:chOff x="1503274" y="3503454"/>
            <a:chExt cx="4401444" cy="560493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FF248EA-AA2E-4727-8A15-FAA7B865ADB0}"/>
                </a:ext>
              </a:extLst>
            </p:cNvPr>
            <p:cNvSpPr/>
            <p:nvPr/>
          </p:nvSpPr>
          <p:spPr>
            <a:xfrm>
              <a:off x="1503274" y="3773248"/>
              <a:ext cx="144016" cy="144016"/>
            </a:xfrm>
            <a:prstGeom prst="ellipse">
              <a:avLst/>
            </a:prstGeom>
            <a:solidFill>
              <a:srgbClr val="1D4B7E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0EFFD1-4744-413F-BF15-8C2E1120B48D}"/>
                </a:ext>
              </a:extLst>
            </p:cNvPr>
            <p:cNvGrpSpPr/>
            <p:nvPr/>
          </p:nvGrpSpPr>
          <p:grpSpPr>
            <a:xfrm>
              <a:off x="1647290" y="3503454"/>
              <a:ext cx="4257428" cy="560493"/>
              <a:chOff x="1647290" y="3503454"/>
              <a:chExt cx="4257428" cy="560493"/>
            </a:xfrm>
          </p:grpSpPr>
          <p:sp>
            <p:nvSpPr>
              <p:cNvPr id="31" name="文本框 34">
                <a:extLst>
                  <a:ext uri="{FF2B5EF4-FFF2-40B4-BE49-F238E27FC236}">
                    <a16:creationId xmlns:a16="http://schemas.microsoft.com/office/drawing/2014/main" id="{EE223473-6B22-4CAE-85E7-B6E9D9EC8B2F}"/>
                  </a:ext>
                </a:extLst>
              </p:cNvPr>
              <p:cNvSpPr txBox="1"/>
              <p:nvPr/>
            </p:nvSpPr>
            <p:spPr>
              <a:xfrm>
                <a:off x="2538429" y="3503454"/>
                <a:ext cx="2475151" cy="560493"/>
              </a:xfrm>
              <a:prstGeom prst="rect">
                <a:avLst/>
              </a:prstGeom>
              <a:noFill/>
            </p:spPr>
            <p:txBody>
              <a:bodyPr wrap="square" lIns="67391" tIns="33696" rIns="67391" bIns="33696" rtlCol="0">
                <a:spAutoFit/>
              </a:bodyPr>
              <a:lstStyle/>
              <a:p>
                <a:pPr algn="ctr"/>
                <a:r>
                  <a:rPr lang="zh-CN" altLang="en-US" sz="3200" dirty="0">
                    <a:solidFill>
                      <a:schemeClr val="bg1"/>
                    </a:solidFill>
                    <a:latin typeface="黑体" pitchFamily="2" charset="-122"/>
                    <a:ea typeface="黑体" pitchFamily="2" charset="-122"/>
                    <a:cs typeface="+mn-ea"/>
                    <a:sym typeface="+mn-lt"/>
                  </a:rPr>
                  <a:t>焦虑的本质</a:t>
                </a:r>
                <a:endParaRPr lang="zh-CN" altLang="en-US" sz="2800" dirty="0">
                  <a:solidFill>
                    <a:schemeClr val="bg1"/>
                  </a:solidFill>
                  <a:latin typeface="黑体" pitchFamily="2" charset="-122"/>
                  <a:ea typeface="黑体" pitchFamily="2" charset="-122"/>
                  <a:cs typeface="+mn-ea"/>
                  <a:sym typeface="+mn-lt"/>
                </a:endParaRPr>
              </a:p>
            </p:txBody>
          </p: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96E770D8-45FE-4D4B-851E-B2C5AB4B3E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47290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2EC84468-3B14-4BF8-B636-5D2E74142B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6646" y="3845255"/>
                <a:ext cx="648072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6773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9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9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4" grpId="0" animBg="1"/>
      <p:bldP spid="35" grpId="0" animBg="1"/>
      <p:bldP spid="36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0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1350</Words>
  <Application>Microsoft Office PowerPoint</Application>
  <PresentationFormat>自定义</PresentationFormat>
  <Paragraphs>135</Paragraphs>
  <Slides>21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方正正纤黑简体</vt:lpstr>
      <vt:lpstr>黑体</vt:lpstr>
      <vt:lpstr>微软雅黑</vt:lpstr>
      <vt:lpstr>造字工房悦黑体验版常规体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101</dc:title>
  <dc:creator>熊李峰</dc:creator>
  <cp:lastModifiedBy>office365</cp:lastModifiedBy>
  <cp:revision>104</cp:revision>
  <dcterms:modified xsi:type="dcterms:W3CDTF">2019-05-10T11:08:43Z</dcterms:modified>
</cp:coreProperties>
</file>

<file path=docProps/thumbnail.jpeg>
</file>